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0"/>
  </p:normalViewPr>
  <p:slideViewPr>
    <p:cSldViewPr snapToGrid="0" snapToObjects="1">
      <p:cViewPr varScale="1">
        <p:scale>
          <a:sx n="105" d="100"/>
          <a:sy n="105" d="100"/>
        </p:scale>
        <p:origin x="18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209639006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drive.google.com/a/lps.org/file/d/0B1EjT4EzAMRdSHlLSmJiY25kVVU/view?usp=sharing"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3575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78571"/>
              <a:buFont typeface="Arial"/>
              <a:buNone/>
            </a:pPr>
            <a:r>
              <a:rPr lang="en" sz="1400" b="1" u="sng">
                <a:solidFill>
                  <a:schemeClr val="dk1"/>
                </a:solidFill>
                <a:latin typeface="Century Gothic"/>
                <a:ea typeface="Century Gothic"/>
                <a:cs typeface="Century Gothic"/>
                <a:sym typeface="Century Gothic"/>
              </a:rPr>
              <a:t>Discussion Points for teacher to emphasize:</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Disclosure of private information</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Sharing without permission</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Digital footprint</a:t>
            </a:r>
          </a:p>
        </p:txBody>
      </p:sp>
    </p:spTree>
    <p:extLst>
      <p:ext uri="{BB962C8B-B14F-4D97-AF65-F5344CB8AC3E}">
        <p14:creationId xmlns:p14="http://schemas.microsoft.com/office/powerpoint/2010/main" val="155372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78571"/>
              <a:buFont typeface="Arial"/>
              <a:buNone/>
            </a:pPr>
            <a:r>
              <a:rPr lang="en" sz="1400" b="1" u="sng">
                <a:solidFill>
                  <a:schemeClr val="dk1"/>
                </a:solidFill>
                <a:latin typeface="Century Gothic"/>
                <a:ea typeface="Century Gothic"/>
                <a:cs typeface="Century Gothic"/>
                <a:sym typeface="Century Gothic"/>
              </a:rPr>
              <a:t>Discussion Points for the teacher to Emphasize:  </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How do you know who you can </a:t>
            </a:r>
            <a:r>
              <a:rPr lang="en" sz="1400" i="1">
                <a:solidFill>
                  <a:schemeClr val="dk1"/>
                </a:solidFill>
                <a:latin typeface="Century Gothic"/>
                <a:ea typeface="Century Gothic"/>
                <a:cs typeface="Century Gothic"/>
                <a:sym typeface="Century Gothic"/>
              </a:rPr>
              <a:t>really</a:t>
            </a:r>
            <a:r>
              <a:rPr lang="en" sz="1400">
                <a:solidFill>
                  <a:schemeClr val="dk1"/>
                </a:solidFill>
                <a:latin typeface="Century Gothic"/>
                <a:ea typeface="Century Gothic"/>
                <a:cs typeface="Century Gothic"/>
                <a:sym typeface="Century Gothic"/>
              </a:rPr>
              <a:t> trust?</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Reinforce again - rating pictures (the unintended hurt behind that), posting pictures without permission</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Sharing information without permission</a:t>
            </a:r>
          </a:p>
        </p:txBody>
      </p:sp>
    </p:spTree>
    <p:extLst>
      <p:ext uri="{BB962C8B-B14F-4D97-AF65-F5344CB8AC3E}">
        <p14:creationId xmlns:p14="http://schemas.microsoft.com/office/powerpoint/2010/main" val="13089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78571"/>
              <a:buFont typeface="Arial"/>
              <a:buNone/>
            </a:pPr>
            <a:r>
              <a:rPr lang="en" sz="1400" b="1" u="sng">
                <a:solidFill>
                  <a:schemeClr val="dk1"/>
                </a:solidFill>
                <a:latin typeface="Century Gothic"/>
                <a:ea typeface="Century Gothic"/>
                <a:cs typeface="Century Gothic"/>
                <a:sym typeface="Century Gothic"/>
              </a:rPr>
              <a:t>Discussion Points for teacher to emphasize:  </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Knowing your audience- who is reading your posts?</a:t>
            </a:r>
          </a:p>
          <a:p>
            <a:pPr marL="914400" lvl="1"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Parents of friends could be reading your posts….</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Tie in the idea of the digital footprint - even if you think this is no big deal, consider that down the road, others could know this information about you, even if you didn’t intend for them to.</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Why would someone be less than truthful online?</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Nothing is ever private online - once it is out there, it is out there forever</a:t>
            </a:r>
          </a:p>
        </p:txBody>
      </p:sp>
    </p:spTree>
    <p:extLst>
      <p:ext uri="{BB962C8B-B14F-4D97-AF65-F5344CB8AC3E}">
        <p14:creationId xmlns:p14="http://schemas.microsoft.com/office/powerpoint/2010/main" val="952096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28600" rtl="0">
              <a:lnSpc>
                <a:spcPct val="115000"/>
              </a:lnSpc>
              <a:spcBef>
                <a:spcPts val="0"/>
              </a:spcBef>
              <a:spcAft>
                <a:spcPts val="1600"/>
              </a:spcAft>
              <a:buClr>
                <a:schemeClr val="dk1"/>
              </a:buClr>
              <a:buFont typeface="Century Gothic"/>
            </a:pPr>
            <a:r>
              <a:rPr lang="en" sz="1400" b="1">
                <a:solidFill>
                  <a:schemeClr val="dk1"/>
                </a:solidFill>
                <a:latin typeface="Century Gothic"/>
                <a:ea typeface="Century Gothic"/>
                <a:cs typeface="Century Gothic"/>
                <a:sym typeface="Century Gothic"/>
              </a:rPr>
              <a:t>Have worksheets printed for students before lesson</a:t>
            </a:r>
          </a:p>
          <a:p>
            <a:pPr marL="457200" lvl="0" indent="-228600" rtl="0">
              <a:lnSpc>
                <a:spcPct val="115000"/>
              </a:lnSpc>
              <a:spcBef>
                <a:spcPts val="0"/>
              </a:spcBef>
              <a:spcAft>
                <a:spcPts val="1600"/>
              </a:spcAft>
              <a:buClr>
                <a:schemeClr val="dk1"/>
              </a:buClr>
              <a:buFont typeface="Century Gothic"/>
            </a:pPr>
            <a:r>
              <a:rPr lang="en" sz="1400">
                <a:solidFill>
                  <a:schemeClr val="dk1"/>
                </a:solidFill>
                <a:latin typeface="Century Gothic"/>
                <a:ea typeface="Century Gothic"/>
                <a:cs typeface="Century Gothic"/>
                <a:sym typeface="Century Gothic"/>
              </a:rPr>
              <a:t>Project the worksheet as you read the directions to the students and them follow along on their own worksheet. </a:t>
            </a:r>
          </a:p>
          <a:p>
            <a:pPr marL="457200" lvl="0" indent="-228600" rtl="0">
              <a:lnSpc>
                <a:spcPct val="115000"/>
              </a:lnSpc>
              <a:spcBef>
                <a:spcPts val="0"/>
              </a:spcBef>
              <a:spcAft>
                <a:spcPts val="1600"/>
              </a:spcAft>
              <a:buClr>
                <a:schemeClr val="dk1"/>
              </a:buClr>
              <a:buFont typeface="Century Gothic"/>
            </a:pPr>
            <a:r>
              <a:rPr lang="en" sz="1400">
                <a:solidFill>
                  <a:schemeClr val="dk1"/>
                </a:solidFill>
                <a:latin typeface="Century Gothic"/>
                <a:ea typeface="Century Gothic"/>
                <a:cs typeface="Century Gothic"/>
                <a:sym typeface="Century Gothic"/>
              </a:rPr>
              <a:t>“Please fill out the worksheet handed to you.”</a:t>
            </a:r>
          </a:p>
          <a:p>
            <a:pPr marL="457200" lvl="0" indent="-228600" rtl="0">
              <a:lnSpc>
                <a:spcPct val="115000"/>
              </a:lnSpc>
              <a:spcBef>
                <a:spcPts val="0"/>
              </a:spcBef>
              <a:spcAft>
                <a:spcPts val="1600"/>
              </a:spcAft>
              <a:buClr>
                <a:schemeClr val="dk1"/>
              </a:buClr>
              <a:buFont typeface="Century Gothic"/>
            </a:pPr>
            <a:r>
              <a:rPr lang="en" sz="1400">
                <a:solidFill>
                  <a:schemeClr val="dk1"/>
                </a:solidFill>
                <a:latin typeface="Century Gothic"/>
                <a:ea typeface="Century Gothic"/>
                <a:cs typeface="Century Gothic"/>
                <a:sym typeface="Century Gothic"/>
              </a:rPr>
              <a:t>“I want this worksheet to help give you ideas on multiple strategies on what to do you if you or a friend are being cyberbullied. There are other strategies listed to help prevent cyberbullying.”</a:t>
            </a:r>
          </a:p>
          <a:p>
            <a:pPr marL="457200" lvl="0" indent="-228600" rtl="0">
              <a:lnSpc>
                <a:spcPct val="115000"/>
              </a:lnSpc>
              <a:spcBef>
                <a:spcPts val="0"/>
              </a:spcBef>
              <a:spcAft>
                <a:spcPts val="1600"/>
              </a:spcAft>
              <a:buClr>
                <a:schemeClr val="dk1"/>
              </a:buClr>
              <a:buFont typeface="Century Gothic"/>
            </a:pPr>
            <a:r>
              <a:rPr lang="en" sz="1400">
                <a:solidFill>
                  <a:schemeClr val="dk1"/>
                </a:solidFill>
                <a:latin typeface="Century Gothic"/>
                <a:ea typeface="Century Gothic"/>
                <a:cs typeface="Century Gothic"/>
                <a:sym typeface="Century Gothic"/>
              </a:rPr>
              <a:t>After students have finished the worksheet, go through the answers with them.</a:t>
            </a:r>
          </a:p>
        </p:txBody>
      </p:sp>
    </p:spTree>
    <p:extLst>
      <p:ext uri="{BB962C8B-B14F-4D97-AF65-F5344CB8AC3E}">
        <p14:creationId xmlns:p14="http://schemas.microsoft.com/office/powerpoint/2010/main" val="980011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78571"/>
              <a:buFont typeface="Arial"/>
              <a:buNone/>
            </a:pPr>
            <a:r>
              <a:rPr lang="en" sz="1400" b="1" u="sng">
                <a:solidFill>
                  <a:schemeClr val="dk1"/>
                </a:solidFill>
                <a:latin typeface="Century Gothic"/>
                <a:ea typeface="Century Gothic"/>
                <a:cs typeface="Century Gothic"/>
                <a:sym typeface="Century Gothic"/>
              </a:rPr>
              <a:t>Discussion Questions After Video:</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Ally says that, “Sexting was the biggest mistake of my life.”  What do you think she means by that?  Why does she regret it?</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Would it have made a difference if she had sent the photo to SnapChat (or a similar site) where it goes away in 2 to 10 seconds or if the receiver had promised to delete it right away? </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According to Ally, why did she send the picture?  How was she feeling before she did it?  How did her feelings contribute to her decision?</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Why do you think most people send sexts, even if they know it is a risky decision?</a:t>
            </a:r>
          </a:p>
        </p:txBody>
      </p:sp>
    </p:spTree>
    <p:extLst>
      <p:ext uri="{BB962C8B-B14F-4D97-AF65-F5344CB8AC3E}">
        <p14:creationId xmlns:p14="http://schemas.microsoft.com/office/powerpoint/2010/main" val="2001746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28600" rtl="0">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Students are expected to sign this contract  with LPS when they are given a Chromebook to use for the year</a:t>
            </a:r>
          </a:p>
          <a:p>
            <a:pPr marL="457200" lvl="0" indent="-228600" rtl="0">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Ask students if they remember this contract. </a:t>
            </a:r>
          </a:p>
          <a:p>
            <a:pPr marL="457200" lvl="0" indent="-228600" rtl="0">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Highlight rules #2, #4, #7--as these three specifically address sexting</a:t>
            </a:r>
          </a:p>
        </p:txBody>
      </p:sp>
    </p:spTree>
    <p:extLst>
      <p:ext uri="{BB962C8B-B14F-4D97-AF65-F5344CB8AC3E}">
        <p14:creationId xmlns:p14="http://schemas.microsoft.com/office/powerpoint/2010/main" val="8710485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28600" rtl="0">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Explain to students that Rule #10 is what happens to students who break any of the other rules.</a:t>
            </a:r>
          </a:p>
          <a:p>
            <a:pPr lvl="0" rtl="0">
              <a:spcBef>
                <a:spcPts val="0"/>
              </a:spcBef>
              <a:buNone/>
            </a:pPr>
            <a:endParaRPr sz="1400">
              <a:solidFill>
                <a:schemeClr val="dk1"/>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316353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28600" rtl="0">
              <a:spcBef>
                <a:spcPts val="0"/>
              </a:spcBef>
              <a:buClr>
                <a:schemeClr val="dk1"/>
              </a:buClr>
              <a:buFont typeface="Century Gothic"/>
              <a:buChar char="●"/>
            </a:pPr>
            <a:endParaRPr sz="1400">
              <a:solidFill>
                <a:schemeClr val="dk1"/>
              </a:solidFill>
              <a:latin typeface="Century Gothic"/>
              <a:ea typeface="Century Gothic"/>
              <a:cs typeface="Century Gothic"/>
              <a:sym typeface="Century Gothic"/>
            </a:endParaRPr>
          </a:p>
          <a:p>
            <a:pPr lvl="0" rtl="0">
              <a:spcBef>
                <a:spcPts val="0"/>
              </a:spcBef>
              <a:buNone/>
            </a:pPr>
            <a:endParaRPr sz="1400">
              <a:solidFill>
                <a:schemeClr val="dk1"/>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926189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Clr>
                <a:srgbClr val="000000"/>
              </a:buClr>
              <a:buSzPct val="78571"/>
              <a:buFont typeface="Arial"/>
              <a:buNone/>
            </a:pPr>
            <a:r>
              <a:rPr lang="en" sz="1400">
                <a:solidFill>
                  <a:schemeClr val="dk1"/>
                </a:solidFill>
                <a:latin typeface="Century Gothic"/>
                <a:ea typeface="Century Gothic"/>
                <a:cs typeface="Century Gothic"/>
                <a:sym typeface="Century Gothic"/>
              </a:rPr>
              <a:t>Class discussion (if there is enough time): </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When the girl’s boyfriend asked for a picture, what could the girl have done or said instead?</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After the boyfriend was arrested, do you believe the picture of the girl vanished from everyone’s phones? </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Will the girl’s future be affected for the photo she sent? </a:t>
            </a:r>
          </a:p>
          <a:p>
            <a:pPr marL="4572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If someone shared the photo of the girl with you (even if you didn’t request it), what should you do?</a:t>
            </a:r>
          </a:p>
          <a:p>
            <a:pPr lvl="0" rtl="0">
              <a:spcBef>
                <a:spcPts val="0"/>
              </a:spcBef>
              <a:buNone/>
            </a:pPr>
            <a:endParaRPr sz="1400">
              <a:solidFill>
                <a:schemeClr val="dk1"/>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47048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28600" rtl="0">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Students can post this via google classroom, sticky note, piece of paper, etc. </a:t>
            </a:r>
          </a:p>
          <a:p>
            <a:pPr lvl="0" rtl="0">
              <a:spcBef>
                <a:spcPts val="0"/>
              </a:spcBef>
              <a:buNone/>
            </a:pPr>
            <a:endParaRPr sz="1400">
              <a:solidFill>
                <a:schemeClr val="dk1"/>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8421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0559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523933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The teacher will introduce the game “4 corners” and explain the rules.  </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The teacher will ask students questions which have four different responses.  </a:t>
            </a:r>
          </a:p>
          <a:p>
            <a:pPr marL="457200" lvl="0" indent="-228600" rtl="0">
              <a:lnSpc>
                <a:spcPct val="115000"/>
              </a:lnSpc>
              <a:spcBef>
                <a:spcPts val="0"/>
              </a:spcBef>
              <a:buClr>
                <a:schemeClr val="dk1"/>
              </a:buClr>
            </a:pPr>
            <a:r>
              <a:rPr lang="en" sz="1400">
                <a:solidFill>
                  <a:schemeClr val="dk1"/>
                </a:solidFill>
                <a:latin typeface="Century Gothic"/>
                <a:ea typeface="Century Gothic"/>
                <a:cs typeface="Century Gothic"/>
                <a:sym typeface="Century Gothic"/>
              </a:rPr>
              <a:t>When the teacher gives the students each answer choice, he/she points to which corner the students need to go to for that response. The teacher should restate the options </a:t>
            </a:r>
            <a:r>
              <a:rPr lang="en" sz="1400" b="1" u="sng">
                <a:solidFill>
                  <a:schemeClr val="dk1"/>
                </a:solidFill>
                <a:latin typeface="Century Gothic"/>
                <a:ea typeface="Century Gothic"/>
                <a:cs typeface="Century Gothic"/>
                <a:sym typeface="Century Gothic"/>
              </a:rPr>
              <a:t>twice</a:t>
            </a:r>
            <a:r>
              <a:rPr lang="en" sz="1400">
                <a:solidFill>
                  <a:schemeClr val="dk1"/>
                </a:solidFill>
                <a:latin typeface="Century Gothic"/>
                <a:ea typeface="Century Gothic"/>
                <a:cs typeface="Century Gothic"/>
                <a:sym typeface="Century Gothic"/>
              </a:rPr>
              <a:t> before students move so that students clearly understand which response goes with which corner. </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Once students have settled in their corners, the teacher can ask the next question. </a:t>
            </a:r>
          </a:p>
        </p:txBody>
      </p:sp>
    </p:spTree>
    <p:extLst>
      <p:ext uri="{BB962C8B-B14F-4D97-AF65-F5344CB8AC3E}">
        <p14:creationId xmlns:p14="http://schemas.microsoft.com/office/powerpoint/2010/main" val="1072255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868452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None/>
            </a:pPr>
            <a:r>
              <a:rPr lang="en" sz="1400" b="1">
                <a:solidFill>
                  <a:schemeClr val="dk1"/>
                </a:solidFill>
                <a:latin typeface="Century Gothic"/>
                <a:ea typeface="Century Gothic"/>
                <a:cs typeface="Century Gothic"/>
                <a:sym typeface="Century Gothic"/>
              </a:rPr>
              <a:t>After this last question do not have students go back to their seats.</a:t>
            </a:r>
            <a:r>
              <a:rPr lang="en" sz="1400">
                <a:solidFill>
                  <a:schemeClr val="dk1"/>
                </a:solidFill>
                <a:latin typeface="Century Gothic"/>
                <a:ea typeface="Century Gothic"/>
                <a:cs typeface="Century Gothic"/>
                <a:sym typeface="Century Gothic"/>
              </a:rPr>
              <a:t>  Instead, give directions for the scenario cards activity.</a:t>
            </a:r>
          </a:p>
          <a:p>
            <a:pPr lvl="0" rtl="0">
              <a:spcBef>
                <a:spcPts val="0"/>
              </a:spcBef>
              <a:buNone/>
            </a:pPr>
            <a:endParaRPr/>
          </a:p>
        </p:txBody>
      </p:sp>
    </p:spTree>
    <p:extLst>
      <p:ext uri="{BB962C8B-B14F-4D97-AF65-F5344CB8AC3E}">
        <p14:creationId xmlns:p14="http://schemas.microsoft.com/office/powerpoint/2010/main" val="433394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914400" lvl="0" indent="-228600" rtl="0">
              <a:lnSpc>
                <a:spcPct val="115000"/>
              </a:lnSpc>
              <a:spcBef>
                <a:spcPts val="0"/>
              </a:spcBef>
              <a:buClr>
                <a:schemeClr val="dk1"/>
              </a:buClr>
              <a:buChar char="●"/>
            </a:pPr>
            <a:r>
              <a:rPr lang="en" sz="1400" b="1" u="sng">
                <a:solidFill>
                  <a:schemeClr val="dk1"/>
                </a:solidFill>
                <a:latin typeface="Century Gothic"/>
                <a:ea typeface="Century Gothic"/>
                <a:cs typeface="Century Gothic"/>
                <a:sym typeface="Century Gothic"/>
              </a:rPr>
              <a:t>Before you present</a:t>
            </a:r>
            <a:r>
              <a:rPr lang="en" sz="1400">
                <a:solidFill>
                  <a:schemeClr val="dk1"/>
                </a:solidFill>
                <a:latin typeface="Century Gothic"/>
                <a:ea typeface="Century Gothic"/>
                <a:cs typeface="Century Gothic"/>
                <a:sym typeface="Century Gothic"/>
              </a:rPr>
              <a:t>--Five scenarios are given to you; select 4 for your class. Click </a:t>
            </a:r>
            <a:r>
              <a:rPr lang="en" sz="1400" u="sng">
                <a:solidFill>
                  <a:schemeClr val="hlink"/>
                </a:solidFill>
                <a:latin typeface="Century Gothic"/>
                <a:ea typeface="Century Gothic"/>
                <a:cs typeface="Century Gothic"/>
                <a:sym typeface="Century Gothic"/>
                <a:hlinkClick r:id="rId3"/>
              </a:rPr>
              <a:t>HERE</a:t>
            </a:r>
            <a:r>
              <a:rPr lang="en" sz="1400">
                <a:solidFill>
                  <a:schemeClr val="dk1"/>
                </a:solidFill>
                <a:latin typeface="Century Gothic"/>
                <a:ea typeface="Century Gothic"/>
                <a:cs typeface="Century Gothic"/>
                <a:sym typeface="Century Gothic"/>
              </a:rPr>
              <a:t> for a pdf for each scenario that you can print out and hand to each group. </a:t>
            </a:r>
          </a:p>
          <a:p>
            <a:pPr marL="9144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Choose the 4 that you think would generate meaningful discussions in the groups.  </a:t>
            </a:r>
          </a:p>
          <a:p>
            <a:pPr marL="9144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Give each group a scenario card and have them work through the discussion questions as a small group.  </a:t>
            </a:r>
          </a:p>
          <a:p>
            <a:pPr marL="9144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Give groups 3-4 minutes to work and then have each group share out to the larger group.  </a:t>
            </a:r>
          </a:p>
          <a:p>
            <a:pPr marL="9144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The group should summarize the scenario in 1-2 sentences, or project the scenario with the questions so the class can read it before the group presents.  </a:t>
            </a:r>
          </a:p>
          <a:p>
            <a:pPr marL="914400" lvl="0" indent="-228600" rtl="0">
              <a:lnSpc>
                <a:spcPct val="115000"/>
              </a:lnSpc>
              <a:spcBef>
                <a:spcPts val="0"/>
              </a:spcBef>
              <a:buClr>
                <a:schemeClr val="dk1"/>
              </a:buClr>
              <a:buFont typeface="Century Gothic"/>
              <a:buChar char="●"/>
            </a:pPr>
            <a:r>
              <a:rPr lang="en" sz="1400">
                <a:solidFill>
                  <a:schemeClr val="dk1"/>
                </a:solidFill>
                <a:latin typeface="Century Gothic"/>
                <a:ea typeface="Century Gothic"/>
                <a:cs typeface="Century Gothic"/>
                <a:sym typeface="Century Gothic"/>
              </a:rPr>
              <a:t>After the scenario is shared or read, the small groups will answer the discussion questions given.  </a:t>
            </a:r>
          </a:p>
        </p:txBody>
      </p:sp>
    </p:spTree>
    <p:extLst>
      <p:ext uri="{BB962C8B-B14F-4D97-AF65-F5344CB8AC3E}">
        <p14:creationId xmlns:p14="http://schemas.microsoft.com/office/powerpoint/2010/main" val="1938432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Clr>
                <a:schemeClr val="dk1"/>
              </a:buClr>
              <a:buSzPct val="78571"/>
              <a:buFont typeface="Arial"/>
              <a:buNone/>
            </a:pPr>
            <a:r>
              <a:rPr lang="en" sz="1400" b="1" u="sng">
                <a:solidFill>
                  <a:schemeClr val="dk1"/>
                </a:solidFill>
                <a:latin typeface="Century Gothic"/>
                <a:ea typeface="Century Gothic"/>
                <a:cs typeface="Century Gothic"/>
                <a:sym typeface="Century Gothic"/>
              </a:rPr>
              <a:t>Discussion points for the teacher to emphasize:</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Sharing online without permission</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Rating pictures (i.e., “hot or not”).  What are the unintended consequences of “rating” someone’s picture/ body/ look?</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Retaliation</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Posting to sites without researching the site’s validity and security</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Disclosure of private information</a:t>
            </a:r>
          </a:p>
        </p:txBody>
      </p:sp>
    </p:spTree>
    <p:extLst>
      <p:ext uri="{BB962C8B-B14F-4D97-AF65-F5344CB8AC3E}">
        <p14:creationId xmlns:p14="http://schemas.microsoft.com/office/powerpoint/2010/main" val="19009259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lnSpc>
                <a:spcPct val="115000"/>
              </a:lnSpc>
              <a:spcBef>
                <a:spcPts val="0"/>
              </a:spcBef>
              <a:buClr>
                <a:schemeClr val="dk1"/>
              </a:buClr>
              <a:buSzPct val="78571"/>
              <a:buFont typeface="Arial"/>
              <a:buNone/>
            </a:pPr>
            <a:r>
              <a:rPr lang="en" sz="1400" b="1" u="sng">
                <a:solidFill>
                  <a:schemeClr val="dk1"/>
                </a:solidFill>
                <a:latin typeface="Century Gothic"/>
                <a:ea typeface="Century Gothic"/>
                <a:cs typeface="Century Gothic"/>
                <a:sym typeface="Century Gothic"/>
              </a:rPr>
              <a:t>Discussion points for teacher to emphasize:  </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Cyberbullying- review definition &amp; criteria.  How does it apply to this scenario?</a:t>
            </a:r>
          </a:p>
          <a:p>
            <a:pPr marL="457200" lvl="0" indent="-228600" rtl="0">
              <a:lnSpc>
                <a:spcPct val="115000"/>
              </a:lnSpc>
              <a:spcBef>
                <a:spcPts val="0"/>
              </a:spcBef>
              <a:buClr>
                <a:schemeClr val="dk1"/>
              </a:buClr>
              <a:buFont typeface="Century Gothic"/>
            </a:pPr>
            <a:r>
              <a:rPr lang="en" sz="1400">
                <a:solidFill>
                  <a:schemeClr val="dk1"/>
                </a:solidFill>
                <a:latin typeface="Century Gothic"/>
                <a:ea typeface="Century Gothic"/>
                <a:cs typeface="Century Gothic"/>
                <a:sym typeface="Century Gothic"/>
              </a:rPr>
              <a:t>How could classmates have been helpful bystanders (upstanders) in this situation?</a:t>
            </a:r>
          </a:p>
        </p:txBody>
      </p:sp>
    </p:spTree>
    <p:extLst>
      <p:ext uri="{BB962C8B-B14F-4D97-AF65-F5344CB8AC3E}">
        <p14:creationId xmlns:p14="http://schemas.microsoft.com/office/powerpoint/2010/main" val="747737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yellow">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1630650" y="2655750"/>
            <a:ext cx="5882700" cy="1546500"/>
          </a:xfrm>
          <a:prstGeom prst="rect">
            <a:avLst/>
          </a:prstGeom>
        </p:spPr>
        <p:txBody>
          <a:bodyPr wrap="square" lIns="91425" tIns="91425" rIns="91425" bIns="91425" anchor="ctr" anchorCtr="0"/>
          <a:lstStyle>
            <a:lvl1pPr lvl="0" algn="ctr">
              <a:spcBef>
                <a:spcPts val="0"/>
              </a:spcBef>
              <a:buClr>
                <a:srgbClr val="FFFFFF"/>
              </a:buClr>
              <a:buSzPct val="100000"/>
              <a:defRPr sz="6000">
                <a:solidFill>
                  <a:srgbClr val="FFFFFF"/>
                </a:solidFill>
              </a:defRPr>
            </a:lvl1pPr>
            <a:lvl2pPr lvl="1" algn="ctr">
              <a:spcBef>
                <a:spcPts val="0"/>
              </a:spcBef>
              <a:buClr>
                <a:srgbClr val="FFFFFF"/>
              </a:buClr>
              <a:buSzPct val="100000"/>
              <a:defRPr sz="6000">
                <a:solidFill>
                  <a:srgbClr val="FFFFFF"/>
                </a:solidFill>
              </a:defRPr>
            </a:lvl2pPr>
            <a:lvl3pPr lvl="2" algn="ctr">
              <a:spcBef>
                <a:spcPts val="0"/>
              </a:spcBef>
              <a:buClr>
                <a:srgbClr val="FFFFFF"/>
              </a:buClr>
              <a:buSzPct val="100000"/>
              <a:defRPr sz="6000">
                <a:solidFill>
                  <a:srgbClr val="FFFFFF"/>
                </a:solidFill>
              </a:defRPr>
            </a:lvl3pPr>
            <a:lvl4pPr lvl="3" algn="ctr">
              <a:spcBef>
                <a:spcPts val="0"/>
              </a:spcBef>
              <a:buClr>
                <a:srgbClr val="FFFFFF"/>
              </a:buClr>
              <a:buSzPct val="100000"/>
              <a:defRPr sz="6000">
                <a:solidFill>
                  <a:srgbClr val="FFFFFF"/>
                </a:solidFill>
              </a:defRPr>
            </a:lvl4pPr>
            <a:lvl5pPr lvl="4" algn="ctr">
              <a:spcBef>
                <a:spcPts val="0"/>
              </a:spcBef>
              <a:buClr>
                <a:srgbClr val="FFFFFF"/>
              </a:buClr>
              <a:buSzPct val="100000"/>
              <a:defRPr sz="6000">
                <a:solidFill>
                  <a:srgbClr val="FFFFFF"/>
                </a:solidFill>
              </a:defRPr>
            </a:lvl5pPr>
            <a:lvl6pPr lvl="5" algn="ctr">
              <a:spcBef>
                <a:spcPts val="0"/>
              </a:spcBef>
              <a:buClr>
                <a:srgbClr val="FFFFFF"/>
              </a:buClr>
              <a:buSzPct val="100000"/>
              <a:defRPr sz="6000">
                <a:solidFill>
                  <a:srgbClr val="FFFFFF"/>
                </a:solidFill>
              </a:defRPr>
            </a:lvl6pPr>
            <a:lvl7pPr lvl="6" algn="ctr">
              <a:spcBef>
                <a:spcPts val="0"/>
              </a:spcBef>
              <a:buClr>
                <a:srgbClr val="FFFFFF"/>
              </a:buClr>
              <a:buSzPct val="100000"/>
              <a:defRPr sz="6000">
                <a:solidFill>
                  <a:srgbClr val="FFFFFF"/>
                </a:solidFill>
              </a:defRPr>
            </a:lvl7pPr>
            <a:lvl8pPr lvl="7" algn="ctr">
              <a:spcBef>
                <a:spcPts val="0"/>
              </a:spcBef>
              <a:buClr>
                <a:srgbClr val="FFFFFF"/>
              </a:buClr>
              <a:buSzPct val="100000"/>
              <a:defRPr sz="6000">
                <a:solidFill>
                  <a:srgbClr val="FFFFFF"/>
                </a:solidFill>
              </a:defRPr>
            </a:lvl8pPr>
            <a:lvl9pPr lvl="8" algn="ctr">
              <a:spcBef>
                <a:spcPts val="0"/>
              </a:spcBef>
              <a:buClr>
                <a:srgbClr val="FFFFFF"/>
              </a:buClr>
              <a:buSzPct val="100000"/>
              <a:defRPr sz="6000">
                <a:solidFill>
                  <a:srgbClr val="FFFFFF"/>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1027950" y="689775"/>
            <a:ext cx="7088100" cy="910500"/>
          </a:xfrm>
          <a:prstGeom prst="rect">
            <a:avLst/>
          </a:prstGeom>
        </p:spPr>
        <p:txBody>
          <a:bodyPr wrap="square" lIns="91425" tIns="91425" rIns="91425" bIns="91425" anchor="b" anchorCtr="0"/>
          <a:lstStyle>
            <a:lvl1pPr lvl="0" rtl="0">
              <a:spcBef>
                <a:spcPts val="0"/>
              </a:spcBef>
              <a:buClr>
                <a:srgbClr val="979CB8"/>
              </a:buClr>
              <a:defRPr>
                <a:solidFill>
                  <a:srgbClr val="979CB8"/>
                </a:solidFill>
              </a:defRPr>
            </a:lvl1pPr>
            <a:lvl2pPr lvl="1" rtl="0">
              <a:spcBef>
                <a:spcPts val="0"/>
              </a:spcBef>
              <a:buClr>
                <a:srgbClr val="979CB8"/>
              </a:buClr>
              <a:defRPr>
                <a:solidFill>
                  <a:srgbClr val="979CB8"/>
                </a:solidFill>
              </a:defRPr>
            </a:lvl2pPr>
            <a:lvl3pPr lvl="2" rtl="0">
              <a:spcBef>
                <a:spcPts val="0"/>
              </a:spcBef>
              <a:buClr>
                <a:srgbClr val="979CB8"/>
              </a:buClr>
              <a:defRPr>
                <a:solidFill>
                  <a:srgbClr val="979CB8"/>
                </a:solidFill>
              </a:defRPr>
            </a:lvl3pPr>
            <a:lvl4pPr lvl="3" rtl="0">
              <a:spcBef>
                <a:spcPts val="0"/>
              </a:spcBef>
              <a:buClr>
                <a:srgbClr val="979CB8"/>
              </a:buClr>
              <a:defRPr>
                <a:solidFill>
                  <a:srgbClr val="979CB8"/>
                </a:solidFill>
              </a:defRPr>
            </a:lvl4pPr>
            <a:lvl5pPr lvl="4" rtl="0">
              <a:spcBef>
                <a:spcPts val="0"/>
              </a:spcBef>
              <a:buClr>
                <a:srgbClr val="979CB8"/>
              </a:buClr>
              <a:defRPr>
                <a:solidFill>
                  <a:srgbClr val="979CB8"/>
                </a:solidFill>
              </a:defRPr>
            </a:lvl5pPr>
            <a:lvl6pPr lvl="5" rtl="0">
              <a:spcBef>
                <a:spcPts val="0"/>
              </a:spcBef>
              <a:buClr>
                <a:srgbClr val="979CB8"/>
              </a:buClr>
              <a:defRPr>
                <a:solidFill>
                  <a:srgbClr val="979CB8"/>
                </a:solidFill>
              </a:defRPr>
            </a:lvl6pPr>
            <a:lvl7pPr lvl="6" rtl="0">
              <a:spcBef>
                <a:spcPts val="0"/>
              </a:spcBef>
              <a:buClr>
                <a:srgbClr val="979CB8"/>
              </a:buClr>
              <a:defRPr>
                <a:solidFill>
                  <a:srgbClr val="979CB8"/>
                </a:solidFill>
              </a:defRPr>
            </a:lvl7pPr>
            <a:lvl8pPr lvl="7" rtl="0">
              <a:spcBef>
                <a:spcPts val="0"/>
              </a:spcBef>
              <a:buClr>
                <a:srgbClr val="979CB8"/>
              </a:buClr>
              <a:defRPr>
                <a:solidFill>
                  <a:srgbClr val="979CB8"/>
                </a:solidFill>
              </a:defRPr>
            </a:lvl8pPr>
            <a:lvl9pPr lvl="8" rtl="0">
              <a:spcBef>
                <a:spcPts val="0"/>
              </a:spcBef>
              <a:buClr>
                <a:srgbClr val="979CB8"/>
              </a:buClr>
              <a:defRPr>
                <a:solidFill>
                  <a:srgbClr val="979CB8"/>
                </a:solidFill>
              </a:defRPr>
            </a:lvl9pPr>
          </a:lstStyle>
          <a:p>
            <a:endParaRPr/>
          </a:p>
        </p:txBody>
      </p:sp>
      <p:sp>
        <p:nvSpPr>
          <p:cNvPr id="44" name="Shape 44"/>
          <p:cNvSpPr/>
          <p:nvPr/>
        </p:nvSpPr>
        <p:spPr>
          <a:xfrm>
            <a:off x="3120675" y="1533250"/>
            <a:ext cx="3060325" cy="15325"/>
          </a:xfrm>
          <a:custGeom>
            <a:avLst/>
            <a:gdLst/>
            <a:ahLst/>
            <a:cxnLst/>
            <a:rect l="0" t="0" r="0" b="0"/>
            <a:pathLst>
              <a:path w="122413" h="613" extrusionOk="0">
                <a:moveTo>
                  <a:pt x="0" y="317"/>
                </a:moveTo>
                <a:cubicBezTo>
                  <a:pt x="40796" y="1116"/>
                  <a:pt x="81608" y="0"/>
                  <a:pt x="122413" y="0"/>
                </a:cubicBezTo>
              </a:path>
            </a:pathLst>
          </a:custGeom>
          <a:noFill/>
          <a:ln w="9525" cap="flat" cmpd="sng">
            <a:solidFill>
              <a:srgbClr val="979CB8"/>
            </a:solidFill>
            <a:prstDash val="solid"/>
            <a:round/>
            <a:headEnd type="none" w="lg" len="lg"/>
            <a:tailEnd type="none" w="lg" len="lg"/>
          </a:ln>
        </p:spPr>
      </p:sp>
      <p:sp>
        <p:nvSpPr>
          <p:cNvPr id="45" name="Shape 45"/>
          <p:cNvSpPr/>
          <p:nvPr/>
        </p:nvSpPr>
        <p:spPr>
          <a:xfrm>
            <a:off x="3068250" y="1577725"/>
            <a:ext cx="3226850" cy="15875"/>
          </a:xfrm>
          <a:custGeom>
            <a:avLst/>
            <a:gdLst/>
            <a:ahLst/>
            <a:cxnLst/>
            <a:rect l="0" t="0" r="0" b="0"/>
            <a:pathLst>
              <a:path w="129074" h="635" extrusionOk="0">
                <a:moveTo>
                  <a:pt x="0" y="0"/>
                </a:moveTo>
                <a:cubicBezTo>
                  <a:pt x="43025" y="0"/>
                  <a:pt x="86048" y="635"/>
                  <a:pt x="129074" y="635"/>
                </a:cubicBezTo>
              </a:path>
            </a:pathLst>
          </a:custGeom>
          <a:noFill/>
          <a:ln w="9525" cap="flat" cmpd="sng">
            <a:solidFill>
              <a:srgbClr val="979CB8"/>
            </a:solidFill>
            <a:prstDash val="solid"/>
            <a:round/>
            <a:headEnd type="none" w="lg" len="lg"/>
            <a:tailEnd type="none" w="lg" len="lg"/>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980400" y="5494075"/>
            <a:ext cx="7183200" cy="692700"/>
          </a:xfrm>
          <a:prstGeom prst="rect">
            <a:avLst/>
          </a:prstGeom>
        </p:spPr>
        <p:txBody>
          <a:bodyPr wrap="square" lIns="91425" tIns="91425" rIns="91425" bIns="91425" anchor="b" anchorCtr="0"/>
          <a:lstStyle>
            <a:lvl1pPr lvl="0" algn="ctr">
              <a:spcBef>
                <a:spcPts val="360"/>
              </a:spcBef>
              <a:buClr>
                <a:srgbClr val="979CB8"/>
              </a:buClr>
              <a:buSzPct val="100000"/>
              <a:buNone/>
              <a:defRPr sz="1600">
                <a:solidFill>
                  <a:srgbClr val="979CB8"/>
                </a:solidFill>
              </a:defRPr>
            </a:lvl1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Blank yellow">
    <p:bg>
      <p:bgPr>
        <a:blipFill>
          <a:blip r:embed="rId2">
            <a:alphaModFix/>
          </a:blip>
          <a:stretch>
            <a:fillRect/>
          </a:stretch>
        </a:blipFill>
        <a:effectLst/>
      </p:bgPr>
    </p:bg>
    <p:spTree>
      <p:nvGrpSpPr>
        <p:cNvPr id="1" name="Shape 4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Blank green">
    <p:bg>
      <p:bgPr>
        <a:blipFill>
          <a:blip r:embed="rId2">
            <a:alphaModFix/>
          </a:blip>
          <a:stretch>
            <a:fillRect/>
          </a:stretch>
        </a:blipFill>
        <a:effectLst/>
      </p:bgPr>
    </p:bg>
    <p:spTree>
      <p:nvGrpSpPr>
        <p:cNvPr id="1" name="Shape 50"/>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Blank magenta">
    <p:bg>
      <p:bgPr>
        <a:blipFill>
          <a:blip r:embed="rId2">
            <a:alphaModFix/>
          </a:blip>
          <a:stretch>
            <a:fillRect/>
          </a:stretch>
        </a:blipFill>
        <a:effectLst/>
      </p:bgPr>
    </p:bg>
    <p:spTree>
      <p:nvGrpSpPr>
        <p:cNvPr id="1" name="Shape 51"/>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Blank blue">
    <p:bg>
      <p:bgPr>
        <a:blipFill>
          <a:blip r:embed="rId2">
            <a:alphaModFix/>
          </a:blip>
          <a:stretch>
            <a:fillRect/>
          </a:stretch>
        </a:blipFill>
        <a:effectLst/>
      </p:bgPr>
    </p:bg>
    <p:spTree>
      <p:nvGrpSpPr>
        <p:cNvPr id="1" name="Shape 5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green">
    <p:bg>
      <p:bgPr>
        <a:blipFill>
          <a:blip r:embed="rId2">
            <a:alphaModFix/>
          </a:blip>
          <a:stretch>
            <a:fillRect/>
          </a:stretch>
        </a:blipFill>
        <a:effectLst/>
      </p:bgPr>
    </p:bg>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1630650" y="2655750"/>
            <a:ext cx="5882700" cy="1546500"/>
          </a:xfrm>
          <a:prstGeom prst="rect">
            <a:avLst/>
          </a:prstGeom>
        </p:spPr>
        <p:txBody>
          <a:bodyPr wrap="square" lIns="91425" tIns="91425" rIns="91425" bIns="91425" anchor="ctr" anchorCtr="0"/>
          <a:lstStyle>
            <a:lvl1pPr lvl="0" algn="ctr" rtl="0">
              <a:spcBef>
                <a:spcPts val="0"/>
              </a:spcBef>
              <a:buClr>
                <a:srgbClr val="FFFFFF"/>
              </a:buClr>
              <a:buSzPct val="100000"/>
              <a:defRPr sz="6000">
                <a:solidFill>
                  <a:srgbClr val="FFFFFF"/>
                </a:solidFill>
              </a:defRPr>
            </a:lvl1pPr>
            <a:lvl2pPr lvl="1" algn="ctr" rtl="0">
              <a:spcBef>
                <a:spcPts val="0"/>
              </a:spcBef>
              <a:buClr>
                <a:srgbClr val="FFFFFF"/>
              </a:buClr>
              <a:buSzPct val="100000"/>
              <a:defRPr sz="6000">
                <a:solidFill>
                  <a:srgbClr val="FFFFFF"/>
                </a:solidFill>
              </a:defRPr>
            </a:lvl2pPr>
            <a:lvl3pPr lvl="2" algn="ctr" rtl="0">
              <a:spcBef>
                <a:spcPts val="0"/>
              </a:spcBef>
              <a:buClr>
                <a:srgbClr val="FFFFFF"/>
              </a:buClr>
              <a:buSzPct val="100000"/>
              <a:defRPr sz="6000">
                <a:solidFill>
                  <a:srgbClr val="FFFFFF"/>
                </a:solidFill>
              </a:defRPr>
            </a:lvl3pPr>
            <a:lvl4pPr lvl="3" algn="ctr" rtl="0">
              <a:spcBef>
                <a:spcPts val="0"/>
              </a:spcBef>
              <a:buClr>
                <a:srgbClr val="FFFFFF"/>
              </a:buClr>
              <a:buSzPct val="100000"/>
              <a:defRPr sz="6000">
                <a:solidFill>
                  <a:srgbClr val="FFFFFF"/>
                </a:solidFill>
              </a:defRPr>
            </a:lvl4pPr>
            <a:lvl5pPr lvl="4" algn="ctr" rtl="0">
              <a:spcBef>
                <a:spcPts val="0"/>
              </a:spcBef>
              <a:buClr>
                <a:srgbClr val="FFFFFF"/>
              </a:buClr>
              <a:buSzPct val="100000"/>
              <a:defRPr sz="6000">
                <a:solidFill>
                  <a:srgbClr val="FFFFFF"/>
                </a:solidFill>
              </a:defRPr>
            </a:lvl5pPr>
            <a:lvl6pPr lvl="5" algn="ctr" rtl="0">
              <a:spcBef>
                <a:spcPts val="0"/>
              </a:spcBef>
              <a:buClr>
                <a:srgbClr val="FFFFFF"/>
              </a:buClr>
              <a:buSzPct val="100000"/>
              <a:defRPr sz="6000">
                <a:solidFill>
                  <a:srgbClr val="FFFFFF"/>
                </a:solidFill>
              </a:defRPr>
            </a:lvl6pPr>
            <a:lvl7pPr lvl="6" algn="ctr" rtl="0">
              <a:spcBef>
                <a:spcPts val="0"/>
              </a:spcBef>
              <a:buClr>
                <a:srgbClr val="FFFFFF"/>
              </a:buClr>
              <a:buSzPct val="100000"/>
              <a:defRPr sz="6000">
                <a:solidFill>
                  <a:srgbClr val="FFFFFF"/>
                </a:solidFill>
              </a:defRPr>
            </a:lvl7pPr>
            <a:lvl8pPr lvl="7" algn="ctr" rtl="0">
              <a:spcBef>
                <a:spcPts val="0"/>
              </a:spcBef>
              <a:buClr>
                <a:srgbClr val="FFFFFF"/>
              </a:buClr>
              <a:buSzPct val="100000"/>
              <a:defRPr sz="6000">
                <a:solidFill>
                  <a:srgbClr val="FFFFFF"/>
                </a:solidFill>
              </a:defRPr>
            </a:lvl8pPr>
            <a:lvl9pPr lvl="8" algn="ctr" rtl="0">
              <a:spcBef>
                <a:spcPts val="0"/>
              </a:spcBef>
              <a:buClr>
                <a:srgbClr val="FFFFFF"/>
              </a:buClr>
              <a:buSzPct val="100000"/>
              <a:defRPr sz="6000">
                <a:solidFill>
                  <a:srgbClr val="FFFFFF"/>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magenta">
    <p:bg>
      <p:bgPr>
        <a:blipFill>
          <a:blip r:embed="rId2">
            <a:alphaModFix/>
          </a:blip>
          <a:stretch>
            <a:fillRect/>
          </a:stretch>
        </a:blipFill>
        <a:effectLst/>
      </p:bgPr>
    </p:bg>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1630650" y="2655750"/>
            <a:ext cx="5882700" cy="1546500"/>
          </a:xfrm>
          <a:prstGeom prst="rect">
            <a:avLst/>
          </a:prstGeom>
        </p:spPr>
        <p:txBody>
          <a:bodyPr wrap="square" lIns="91425" tIns="91425" rIns="91425" bIns="91425" anchor="ctr" anchorCtr="0"/>
          <a:lstStyle>
            <a:lvl1pPr lvl="0" algn="ctr" rtl="0">
              <a:spcBef>
                <a:spcPts val="0"/>
              </a:spcBef>
              <a:buClr>
                <a:srgbClr val="FFFFFF"/>
              </a:buClr>
              <a:buSzPct val="100000"/>
              <a:defRPr sz="6000">
                <a:solidFill>
                  <a:srgbClr val="FFFFFF"/>
                </a:solidFill>
              </a:defRPr>
            </a:lvl1pPr>
            <a:lvl2pPr lvl="1" algn="ctr" rtl="0">
              <a:spcBef>
                <a:spcPts val="0"/>
              </a:spcBef>
              <a:buClr>
                <a:srgbClr val="FFFFFF"/>
              </a:buClr>
              <a:buSzPct val="100000"/>
              <a:defRPr sz="6000">
                <a:solidFill>
                  <a:srgbClr val="FFFFFF"/>
                </a:solidFill>
              </a:defRPr>
            </a:lvl2pPr>
            <a:lvl3pPr lvl="2" algn="ctr" rtl="0">
              <a:spcBef>
                <a:spcPts val="0"/>
              </a:spcBef>
              <a:buClr>
                <a:srgbClr val="FFFFFF"/>
              </a:buClr>
              <a:buSzPct val="100000"/>
              <a:defRPr sz="6000">
                <a:solidFill>
                  <a:srgbClr val="FFFFFF"/>
                </a:solidFill>
              </a:defRPr>
            </a:lvl3pPr>
            <a:lvl4pPr lvl="3" algn="ctr" rtl="0">
              <a:spcBef>
                <a:spcPts val="0"/>
              </a:spcBef>
              <a:buClr>
                <a:srgbClr val="FFFFFF"/>
              </a:buClr>
              <a:buSzPct val="100000"/>
              <a:defRPr sz="6000">
                <a:solidFill>
                  <a:srgbClr val="FFFFFF"/>
                </a:solidFill>
              </a:defRPr>
            </a:lvl4pPr>
            <a:lvl5pPr lvl="4" algn="ctr" rtl="0">
              <a:spcBef>
                <a:spcPts val="0"/>
              </a:spcBef>
              <a:buClr>
                <a:srgbClr val="FFFFFF"/>
              </a:buClr>
              <a:buSzPct val="100000"/>
              <a:defRPr sz="6000">
                <a:solidFill>
                  <a:srgbClr val="FFFFFF"/>
                </a:solidFill>
              </a:defRPr>
            </a:lvl5pPr>
            <a:lvl6pPr lvl="5" algn="ctr" rtl="0">
              <a:spcBef>
                <a:spcPts val="0"/>
              </a:spcBef>
              <a:buClr>
                <a:srgbClr val="FFFFFF"/>
              </a:buClr>
              <a:buSzPct val="100000"/>
              <a:defRPr sz="6000">
                <a:solidFill>
                  <a:srgbClr val="FFFFFF"/>
                </a:solidFill>
              </a:defRPr>
            </a:lvl6pPr>
            <a:lvl7pPr lvl="6" algn="ctr" rtl="0">
              <a:spcBef>
                <a:spcPts val="0"/>
              </a:spcBef>
              <a:buClr>
                <a:srgbClr val="FFFFFF"/>
              </a:buClr>
              <a:buSzPct val="100000"/>
              <a:defRPr sz="6000">
                <a:solidFill>
                  <a:srgbClr val="FFFFFF"/>
                </a:solidFill>
              </a:defRPr>
            </a:lvl7pPr>
            <a:lvl8pPr lvl="7" algn="ctr" rtl="0">
              <a:spcBef>
                <a:spcPts val="0"/>
              </a:spcBef>
              <a:buClr>
                <a:srgbClr val="FFFFFF"/>
              </a:buClr>
              <a:buSzPct val="100000"/>
              <a:defRPr sz="6000">
                <a:solidFill>
                  <a:srgbClr val="FFFFFF"/>
                </a:solidFill>
              </a:defRPr>
            </a:lvl8pPr>
            <a:lvl9pPr lvl="8" algn="ctr" rtl="0">
              <a:spcBef>
                <a:spcPts val="0"/>
              </a:spcBef>
              <a:buClr>
                <a:srgbClr val="FFFFFF"/>
              </a:buClr>
              <a:buSzPct val="100000"/>
              <a:defRPr sz="6000">
                <a:solidFill>
                  <a:srgbClr val="FFFFFF"/>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blue">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1630650" y="2655750"/>
            <a:ext cx="5882700" cy="1546500"/>
          </a:xfrm>
          <a:prstGeom prst="rect">
            <a:avLst/>
          </a:prstGeom>
        </p:spPr>
        <p:txBody>
          <a:bodyPr wrap="square" lIns="91425" tIns="91425" rIns="91425" bIns="91425" anchor="ctr" anchorCtr="0"/>
          <a:lstStyle>
            <a:lvl1pPr lvl="0" algn="ctr" rtl="0">
              <a:spcBef>
                <a:spcPts val="0"/>
              </a:spcBef>
              <a:buClr>
                <a:srgbClr val="FFFFFF"/>
              </a:buClr>
              <a:buSzPct val="100000"/>
              <a:defRPr sz="6000">
                <a:solidFill>
                  <a:srgbClr val="FFFFFF"/>
                </a:solidFill>
              </a:defRPr>
            </a:lvl1pPr>
            <a:lvl2pPr lvl="1" algn="ctr" rtl="0">
              <a:spcBef>
                <a:spcPts val="0"/>
              </a:spcBef>
              <a:buClr>
                <a:srgbClr val="FFFFFF"/>
              </a:buClr>
              <a:buSzPct val="100000"/>
              <a:defRPr sz="6000">
                <a:solidFill>
                  <a:srgbClr val="FFFFFF"/>
                </a:solidFill>
              </a:defRPr>
            </a:lvl2pPr>
            <a:lvl3pPr lvl="2" algn="ctr" rtl="0">
              <a:spcBef>
                <a:spcPts val="0"/>
              </a:spcBef>
              <a:buClr>
                <a:srgbClr val="FFFFFF"/>
              </a:buClr>
              <a:buSzPct val="100000"/>
              <a:defRPr sz="6000">
                <a:solidFill>
                  <a:srgbClr val="FFFFFF"/>
                </a:solidFill>
              </a:defRPr>
            </a:lvl3pPr>
            <a:lvl4pPr lvl="3" algn="ctr" rtl="0">
              <a:spcBef>
                <a:spcPts val="0"/>
              </a:spcBef>
              <a:buClr>
                <a:srgbClr val="FFFFFF"/>
              </a:buClr>
              <a:buSzPct val="100000"/>
              <a:defRPr sz="6000">
                <a:solidFill>
                  <a:srgbClr val="FFFFFF"/>
                </a:solidFill>
              </a:defRPr>
            </a:lvl4pPr>
            <a:lvl5pPr lvl="4" algn="ctr" rtl="0">
              <a:spcBef>
                <a:spcPts val="0"/>
              </a:spcBef>
              <a:buClr>
                <a:srgbClr val="FFFFFF"/>
              </a:buClr>
              <a:buSzPct val="100000"/>
              <a:defRPr sz="6000">
                <a:solidFill>
                  <a:srgbClr val="FFFFFF"/>
                </a:solidFill>
              </a:defRPr>
            </a:lvl5pPr>
            <a:lvl6pPr lvl="5" algn="ctr" rtl="0">
              <a:spcBef>
                <a:spcPts val="0"/>
              </a:spcBef>
              <a:buClr>
                <a:srgbClr val="FFFFFF"/>
              </a:buClr>
              <a:buSzPct val="100000"/>
              <a:defRPr sz="6000">
                <a:solidFill>
                  <a:srgbClr val="FFFFFF"/>
                </a:solidFill>
              </a:defRPr>
            </a:lvl6pPr>
            <a:lvl7pPr lvl="6" algn="ctr" rtl="0">
              <a:spcBef>
                <a:spcPts val="0"/>
              </a:spcBef>
              <a:buClr>
                <a:srgbClr val="FFFFFF"/>
              </a:buClr>
              <a:buSzPct val="100000"/>
              <a:defRPr sz="6000">
                <a:solidFill>
                  <a:srgbClr val="FFFFFF"/>
                </a:solidFill>
              </a:defRPr>
            </a:lvl7pPr>
            <a:lvl8pPr lvl="7" algn="ctr" rtl="0">
              <a:spcBef>
                <a:spcPts val="0"/>
              </a:spcBef>
              <a:buClr>
                <a:srgbClr val="FFFFFF"/>
              </a:buClr>
              <a:buSzPct val="100000"/>
              <a:defRPr sz="6000">
                <a:solidFill>
                  <a:srgbClr val="FFFFFF"/>
                </a:solidFill>
              </a:defRPr>
            </a:lvl8pPr>
            <a:lvl9pPr lvl="8" algn="ctr" rtl="0">
              <a:spcBef>
                <a:spcPts val="0"/>
              </a:spcBef>
              <a:buClr>
                <a:srgbClr val="FFFFFF"/>
              </a:buClr>
              <a:buSzPct val="100000"/>
              <a:defRPr sz="6000">
                <a:solidFill>
                  <a:srgbClr val="FFFFFF"/>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Subtitle">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1650450" y="1830110"/>
            <a:ext cx="5843100" cy="1546500"/>
          </a:xfrm>
          <a:prstGeom prst="rect">
            <a:avLst/>
          </a:prstGeom>
        </p:spPr>
        <p:txBody>
          <a:bodyPr wrap="square" lIns="91425" tIns="91425" rIns="91425" bIns="91425" anchor="b" anchorCtr="0"/>
          <a:lstStyle>
            <a:lvl1pPr lvl="0" algn="ctr" rtl="0">
              <a:spcBef>
                <a:spcPts val="0"/>
              </a:spcBef>
              <a:buSzPct val="100000"/>
              <a:defRPr sz="4800"/>
            </a:lvl1pPr>
            <a:lvl2pPr lvl="1" algn="ctr" rtl="0">
              <a:spcBef>
                <a:spcPts val="0"/>
              </a:spcBef>
              <a:buSzPct val="100000"/>
              <a:defRPr sz="4800"/>
            </a:lvl2pPr>
            <a:lvl3pPr lvl="2" algn="ctr" rtl="0">
              <a:spcBef>
                <a:spcPts val="0"/>
              </a:spcBef>
              <a:buSzPct val="100000"/>
              <a:defRPr sz="4800"/>
            </a:lvl3pPr>
            <a:lvl4pPr lvl="3" algn="ctr" rtl="0">
              <a:spcBef>
                <a:spcPts val="0"/>
              </a:spcBef>
              <a:buSzPct val="100000"/>
              <a:defRPr sz="4800"/>
            </a:lvl4pPr>
            <a:lvl5pPr lvl="4" algn="ctr" rtl="0">
              <a:spcBef>
                <a:spcPts val="0"/>
              </a:spcBef>
              <a:buSzPct val="100000"/>
              <a:defRPr sz="4800"/>
            </a:lvl5pPr>
            <a:lvl6pPr lvl="5" algn="ctr" rtl="0">
              <a:spcBef>
                <a:spcPts val="0"/>
              </a:spcBef>
              <a:buSzPct val="100000"/>
              <a:defRPr sz="4800"/>
            </a:lvl6pPr>
            <a:lvl7pPr lvl="6" algn="ctr" rtl="0">
              <a:spcBef>
                <a:spcPts val="0"/>
              </a:spcBef>
              <a:buSzPct val="100000"/>
              <a:defRPr sz="4800"/>
            </a:lvl7pPr>
            <a:lvl8pPr lvl="7" algn="ctr" rtl="0">
              <a:spcBef>
                <a:spcPts val="0"/>
              </a:spcBef>
              <a:buSzPct val="100000"/>
              <a:defRPr sz="4800"/>
            </a:lvl8pPr>
            <a:lvl9pPr lvl="8" algn="ctr" rtl="0">
              <a:spcBef>
                <a:spcPts val="0"/>
              </a:spcBef>
              <a:buSzPct val="100000"/>
              <a:defRPr sz="4800"/>
            </a:lvl9pPr>
          </a:lstStyle>
          <a:p>
            <a:endParaRPr/>
          </a:p>
        </p:txBody>
      </p:sp>
      <p:sp>
        <p:nvSpPr>
          <p:cNvPr id="18" name="Shape 18"/>
          <p:cNvSpPr txBox="1">
            <a:spLocks noGrp="1"/>
          </p:cNvSpPr>
          <p:nvPr>
            <p:ph type="subTitle" idx="1"/>
          </p:nvPr>
        </p:nvSpPr>
        <p:spPr>
          <a:xfrm>
            <a:off x="1650450" y="3505725"/>
            <a:ext cx="5843100" cy="1046400"/>
          </a:xfrm>
          <a:prstGeom prst="rect">
            <a:avLst/>
          </a:prstGeom>
        </p:spPr>
        <p:txBody>
          <a:bodyPr wrap="square" lIns="91425" tIns="91425" rIns="91425" bIns="91425" anchor="t" anchorCtr="0"/>
          <a:lstStyle>
            <a:lvl1pPr lvl="0" algn="ctr" rtl="0">
              <a:spcBef>
                <a:spcPts val="0"/>
              </a:spcBef>
              <a:buClr>
                <a:srgbClr val="979CB8"/>
              </a:buClr>
              <a:buNone/>
              <a:defRPr>
                <a:solidFill>
                  <a:srgbClr val="979CB8"/>
                </a:solidFill>
              </a:defRPr>
            </a:lvl1pPr>
            <a:lvl2pPr lvl="1" algn="ctr" rtl="0">
              <a:spcBef>
                <a:spcPts val="0"/>
              </a:spcBef>
              <a:buClr>
                <a:srgbClr val="979CB8"/>
              </a:buClr>
              <a:buSzPct val="100000"/>
              <a:buNone/>
              <a:defRPr sz="3000">
                <a:solidFill>
                  <a:srgbClr val="979CB8"/>
                </a:solidFill>
              </a:defRPr>
            </a:lvl2pPr>
            <a:lvl3pPr lvl="2" algn="ctr" rtl="0">
              <a:spcBef>
                <a:spcPts val="0"/>
              </a:spcBef>
              <a:buClr>
                <a:srgbClr val="979CB8"/>
              </a:buClr>
              <a:buSzPct val="100000"/>
              <a:buNone/>
              <a:defRPr sz="3000">
                <a:solidFill>
                  <a:srgbClr val="979CB8"/>
                </a:solidFill>
              </a:defRPr>
            </a:lvl3pPr>
            <a:lvl4pPr lvl="3" algn="ctr" rtl="0">
              <a:spcBef>
                <a:spcPts val="0"/>
              </a:spcBef>
              <a:buClr>
                <a:srgbClr val="979CB8"/>
              </a:buClr>
              <a:buSzPct val="100000"/>
              <a:buNone/>
              <a:defRPr sz="3000">
                <a:solidFill>
                  <a:srgbClr val="979CB8"/>
                </a:solidFill>
              </a:defRPr>
            </a:lvl4pPr>
            <a:lvl5pPr lvl="4" algn="ctr" rtl="0">
              <a:spcBef>
                <a:spcPts val="0"/>
              </a:spcBef>
              <a:buClr>
                <a:srgbClr val="979CB8"/>
              </a:buClr>
              <a:buSzPct val="100000"/>
              <a:buNone/>
              <a:defRPr sz="3000">
                <a:solidFill>
                  <a:srgbClr val="979CB8"/>
                </a:solidFill>
              </a:defRPr>
            </a:lvl5pPr>
            <a:lvl6pPr lvl="5" algn="ctr" rtl="0">
              <a:spcBef>
                <a:spcPts val="0"/>
              </a:spcBef>
              <a:buClr>
                <a:srgbClr val="979CB8"/>
              </a:buClr>
              <a:buSzPct val="100000"/>
              <a:buNone/>
              <a:defRPr sz="3000">
                <a:solidFill>
                  <a:srgbClr val="979CB8"/>
                </a:solidFill>
              </a:defRPr>
            </a:lvl6pPr>
            <a:lvl7pPr lvl="6" algn="ctr" rtl="0">
              <a:spcBef>
                <a:spcPts val="0"/>
              </a:spcBef>
              <a:buClr>
                <a:srgbClr val="979CB8"/>
              </a:buClr>
              <a:buSzPct val="100000"/>
              <a:buNone/>
              <a:defRPr sz="3000">
                <a:solidFill>
                  <a:srgbClr val="979CB8"/>
                </a:solidFill>
              </a:defRPr>
            </a:lvl7pPr>
            <a:lvl8pPr lvl="7" algn="ctr" rtl="0">
              <a:spcBef>
                <a:spcPts val="0"/>
              </a:spcBef>
              <a:buClr>
                <a:srgbClr val="979CB8"/>
              </a:buClr>
              <a:buSzPct val="100000"/>
              <a:buNone/>
              <a:defRPr sz="3000">
                <a:solidFill>
                  <a:srgbClr val="979CB8"/>
                </a:solidFill>
              </a:defRPr>
            </a:lvl8pPr>
            <a:lvl9pPr lvl="8" algn="ctr" rtl="0">
              <a:spcBef>
                <a:spcPts val="0"/>
              </a:spcBef>
              <a:buClr>
                <a:srgbClr val="979CB8"/>
              </a:buClr>
              <a:buSzPct val="100000"/>
              <a:buNone/>
              <a:defRPr sz="3000">
                <a:solidFill>
                  <a:srgbClr val="979CB8"/>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Quote">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1404600" y="2882400"/>
            <a:ext cx="6334800" cy="1093200"/>
          </a:xfrm>
          <a:prstGeom prst="rect">
            <a:avLst/>
          </a:prstGeom>
        </p:spPr>
        <p:txBody>
          <a:bodyPr wrap="square" lIns="91425" tIns="91425" rIns="91425" bIns="91425" anchor="t" anchorCtr="0"/>
          <a:lstStyle>
            <a:lvl1pPr lvl="0" algn="ctr" rtl="0">
              <a:spcBef>
                <a:spcPts val="0"/>
              </a:spcBef>
              <a:buSzPct val="100000"/>
              <a:buFont typeface="Shadows Into Light"/>
              <a:defRPr sz="3000">
                <a:latin typeface="Shadows Into Light"/>
                <a:ea typeface="Shadows Into Light"/>
                <a:cs typeface="Shadows Into Light"/>
                <a:sym typeface="Shadows Into Light"/>
              </a:defRPr>
            </a:lvl1pPr>
            <a:lvl2pPr lvl="1" algn="ctr" rtl="0">
              <a:spcBef>
                <a:spcPts val="0"/>
              </a:spcBef>
              <a:buSzPct val="100000"/>
              <a:buFont typeface="Shadows Into Light"/>
              <a:defRPr sz="3000">
                <a:latin typeface="Shadows Into Light"/>
                <a:ea typeface="Shadows Into Light"/>
                <a:cs typeface="Shadows Into Light"/>
                <a:sym typeface="Shadows Into Light"/>
              </a:defRPr>
            </a:lvl2pPr>
            <a:lvl3pPr lvl="2" algn="ctr" rtl="0">
              <a:spcBef>
                <a:spcPts val="0"/>
              </a:spcBef>
              <a:buSzPct val="100000"/>
              <a:buFont typeface="Shadows Into Light"/>
              <a:defRPr sz="3000">
                <a:latin typeface="Shadows Into Light"/>
                <a:ea typeface="Shadows Into Light"/>
                <a:cs typeface="Shadows Into Light"/>
                <a:sym typeface="Shadows Into Light"/>
              </a:defRPr>
            </a:lvl3pPr>
            <a:lvl4pPr lvl="3" algn="ctr" rtl="0">
              <a:spcBef>
                <a:spcPts val="0"/>
              </a:spcBef>
              <a:buSzPct val="100000"/>
              <a:buFont typeface="Shadows Into Light"/>
              <a:defRPr sz="3000">
                <a:latin typeface="Shadows Into Light"/>
                <a:ea typeface="Shadows Into Light"/>
                <a:cs typeface="Shadows Into Light"/>
                <a:sym typeface="Shadows Into Light"/>
              </a:defRPr>
            </a:lvl4pPr>
            <a:lvl5pPr lvl="4" algn="ctr" rtl="0">
              <a:spcBef>
                <a:spcPts val="0"/>
              </a:spcBef>
              <a:buSzPct val="100000"/>
              <a:buFont typeface="Shadows Into Light"/>
              <a:defRPr sz="3000">
                <a:latin typeface="Shadows Into Light"/>
                <a:ea typeface="Shadows Into Light"/>
                <a:cs typeface="Shadows Into Light"/>
                <a:sym typeface="Shadows Into Light"/>
              </a:defRPr>
            </a:lvl5pPr>
            <a:lvl6pPr lvl="5" algn="ctr" rtl="0">
              <a:spcBef>
                <a:spcPts val="0"/>
              </a:spcBef>
              <a:buSzPct val="100000"/>
              <a:buFont typeface="Shadows Into Light"/>
              <a:defRPr sz="3000">
                <a:latin typeface="Shadows Into Light"/>
                <a:ea typeface="Shadows Into Light"/>
                <a:cs typeface="Shadows Into Light"/>
                <a:sym typeface="Shadows Into Light"/>
              </a:defRPr>
            </a:lvl6pPr>
            <a:lvl7pPr lvl="6" algn="ctr" rtl="0">
              <a:spcBef>
                <a:spcPts val="0"/>
              </a:spcBef>
              <a:buSzPct val="100000"/>
              <a:buFont typeface="Shadows Into Light"/>
              <a:defRPr sz="3000">
                <a:latin typeface="Shadows Into Light"/>
                <a:ea typeface="Shadows Into Light"/>
                <a:cs typeface="Shadows Into Light"/>
                <a:sym typeface="Shadows Into Light"/>
              </a:defRPr>
            </a:lvl7pPr>
            <a:lvl8pPr lvl="7" algn="ctr" rtl="0">
              <a:spcBef>
                <a:spcPts val="0"/>
              </a:spcBef>
              <a:buSzPct val="100000"/>
              <a:buFont typeface="Shadows Into Light"/>
              <a:defRPr sz="3000">
                <a:latin typeface="Shadows Into Light"/>
                <a:ea typeface="Shadows Into Light"/>
                <a:cs typeface="Shadows Into Light"/>
                <a:sym typeface="Shadows Into Light"/>
              </a:defRPr>
            </a:lvl8pPr>
            <a:lvl9pPr lvl="8" algn="ctr">
              <a:spcBef>
                <a:spcPts val="0"/>
              </a:spcBef>
              <a:buSzPct val="100000"/>
              <a:buFont typeface="Shadows Into Light"/>
              <a:defRPr sz="3000">
                <a:latin typeface="Shadows Into Light"/>
                <a:ea typeface="Shadows Into Light"/>
                <a:cs typeface="Shadows Into Light"/>
                <a:sym typeface="Shadows Into Light"/>
              </a:defRPr>
            </a:lvl9pPr>
          </a:lstStyle>
          <a:p>
            <a:endParaRPr/>
          </a:p>
        </p:txBody>
      </p:sp>
      <p:sp>
        <p:nvSpPr>
          <p:cNvPr id="21" name="Shape 21"/>
          <p:cNvSpPr txBox="1"/>
          <p:nvPr/>
        </p:nvSpPr>
        <p:spPr>
          <a:xfrm>
            <a:off x="3593400" y="1651425"/>
            <a:ext cx="1957200" cy="871500"/>
          </a:xfrm>
          <a:prstGeom prst="rect">
            <a:avLst/>
          </a:prstGeom>
          <a:noFill/>
          <a:ln>
            <a:noFill/>
          </a:ln>
        </p:spPr>
        <p:txBody>
          <a:bodyPr wrap="square" lIns="91425" tIns="91425" rIns="91425" bIns="91425" anchor="t" anchorCtr="0">
            <a:noAutofit/>
          </a:bodyPr>
          <a:lstStyle/>
          <a:p>
            <a:pPr lvl="0" algn="ctr">
              <a:spcBef>
                <a:spcPts val="0"/>
              </a:spcBef>
              <a:buNone/>
            </a:pPr>
            <a:r>
              <a:rPr lang="en" sz="9600">
                <a:solidFill>
                  <a:srgbClr val="979CB8"/>
                </a:solidFill>
                <a:latin typeface="Varela Round"/>
                <a:ea typeface="Varela Round"/>
                <a:cs typeface="Varela Round"/>
                <a:sym typeface="Varela Round"/>
              </a:rPr>
              <a:t>“</a:t>
            </a:r>
          </a:p>
        </p:txBody>
      </p:sp>
      <p:sp>
        <p:nvSpPr>
          <p:cNvPr id="22" name="Shape 22"/>
          <p:cNvSpPr/>
          <p:nvPr/>
        </p:nvSpPr>
        <p:spPr>
          <a:xfrm>
            <a:off x="3950607" y="1571221"/>
            <a:ext cx="1308410" cy="1159079"/>
          </a:xfrm>
          <a:custGeom>
            <a:avLst/>
            <a:gdLst/>
            <a:ahLst/>
            <a:cxnLst/>
            <a:rect l="0" t="0" r="0" b="0"/>
            <a:pathLst>
              <a:path w="59251" h="52447" extrusionOk="0">
                <a:moveTo>
                  <a:pt x="31417" y="954"/>
                </a:moveTo>
                <a:cubicBezTo>
                  <a:pt x="25372" y="536"/>
                  <a:pt x="17283" y="-1744"/>
                  <a:pt x="13340" y="2856"/>
                </a:cubicBezTo>
                <a:cubicBezTo>
                  <a:pt x="3770" y="14019"/>
                  <a:pt x="374" y="37628"/>
                  <a:pt x="11755" y="46938"/>
                </a:cubicBezTo>
                <a:cubicBezTo>
                  <a:pt x="19207" y="53034"/>
                  <a:pt x="30838" y="53180"/>
                  <a:pt x="40297" y="51378"/>
                </a:cubicBezTo>
                <a:cubicBezTo>
                  <a:pt x="46480" y="50199"/>
                  <a:pt x="49933" y="42778"/>
                  <a:pt x="52665" y="37107"/>
                </a:cubicBezTo>
                <a:cubicBezTo>
                  <a:pt x="55247" y="31744"/>
                  <a:pt x="60978" y="25793"/>
                  <a:pt x="58690" y="20299"/>
                </a:cubicBezTo>
                <a:cubicBezTo>
                  <a:pt x="57278" y="16911"/>
                  <a:pt x="53473" y="15077"/>
                  <a:pt x="50445" y="13005"/>
                </a:cubicBezTo>
                <a:cubicBezTo>
                  <a:pt x="41917" y="7170"/>
                  <a:pt x="31006" y="-916"/>
                  <a:pt x="21269" y="2539"/>
                </a:cubicBezTo>
                <a:cubicBezTo>
                  <a:pt x="13737" y="5211"/>
                  <a:pt x="5208" y="9706"/>
                  <a:pt x="2241" y="17127"/>
                </a:cubicBezTo>
                <a:cubicBezTo>
                  <a:pt x="-1024" y="25295"/>
                  <a:pt x="-738" y="36131"/>
                  <a:pt x="4144" y="43449"/>
                </a:cubicBezTo>
              </a:path>
            </a:pathLst>
          </a:custGeom>
          <a:noFill/>
          <a:ln w="9525" cap="flat" cmpd="sng">
            <a:solidFill>
              <a:srgbClr val="979CB8"/>
            </a:solidFill>
            <a:prstDash val="solid"/>
            <a:round/>
            <a:headEnd type="none" w="lg" len="lg"/>
            <a:tailEnd type="none" w="lg" len="lg"/>
          </a:ln>
        </p:spPr>
      </p:sp>
      <p:sp>
        <p:nvSpPr>
          <p:cNvPr id="23" name="Shape 23"/>
          <p:cNvSpPr/>
          <p:nvPr/>
        </p:nvSpPr>
        <p:spPr>
          <a:xfrm>
            <a:off x="3874668" y="1485125"/>
            <a:ext cx="1394664" cy="1302552"/>
          </a:xfrm>
          <a:custGeom>
            <a:avLst/>
            <a:gdLst/>
            <a:ahLst/>
            <a:cxnLst/>
            <a:rect l="0" t="0" r="0" b="0"/>
            <a:pathLst>
              <a:path w="63157" h="58939" extrusionOk="0">
                <a:moveTo>
                  <a:pt x="20826" y="0"/>
                </a:moveTo>
                <a:cubicBezTo>
                  <a:pt x="13565" y="0"/>
                  <a:pt x="6296" y="7516"/>
                  <a:pt x="4652" y="14588"/>
                </a:cubicBezTo>
                <a:cubicBezTo>
                  <a:pt x="2363" y="24428"/>
                  <a:pt x="5707" y="35896"/>
                  <a:pt x="11629" y="44082"/>
                </a:cubicBezTo>
                <a:cubicBezTo>
                  <a:pt x="17781" y="52586"/>
                  <a:pt x="29172" y="60332"/>
                  <a:pt x="39537" y="58670"/>
                </a:cubicBezTo>
                <a:cubicBezTo>
                  <a:pt x="49203" y="57119"/>
                  <a:pt x="49748" y="56659"/>
                  <a:pt x="57296" y="50424"/>
                </a:cubicBezTo>
                <a:cubicBezTo>
                  <a:pt x="62555" y="46079"/>
                  <a:pt x="64679" y="36599"/>
                  <a:pt x="61736" y="30445"/>
                </a:cubicBezTo>
                <a:cubicBezTo>
                  <a:pt x="58298" y="23257"/>
                  <a:pt x="56272" y="24643"/>
                  <a:pt x="50954" y="18711"/>
                </a:cubicBezTo>
                <a:cubicBezTo>
                  <a:pt x="47260" y="14590"/>
                  <a:pt x="44103" y="9184"/>
                  <a:pt x="38903" y="7294"/>
                </a:cubicBezTo>
                <a:cubicBezTo>
                  <a:pt x="33438" y="5307"/>
                  <a:pt x="26890" y="5217"/>
                  <a:pt x="21460" y="7294"/>
                </a:cubicBezTo>
                <a:cubicBezTo>
                  <a:pt x="9148" y="12000"/>
                  <a:pt x="-3826" y="29029"/>
                  <a:pt x="1164" y="41228"/>
                </a:cubicBezTo>
                <a:cubicBezTo>
                  <a:pt x="8128" y="58253"/>
                  <a:pt x="49341" y="57602"/>
                  <a:pt x="56345" y="40593"/>
                </a:cubicBezTo>
                <a:cubicBezTo>
                  <a:pt x="58881" y="34431"/>
                  <a:pt x="60566" y="26228"/>
                  <a:pt x="56979" y="20614"/>
                </a:cubicBezTo>
                <a:cubicBezTo>
                  <a:pt x="53070" y="14496"/>
                  <a:pt x="47109" y="9628"/>
                  <a:pt x="40806" y="6026"/>
                </a:cubicBezTo>
                <a:cubicBezTo>
                  <a:pt x="32309" y="1169"/>
                  <a:pt x="17818" y="3588"/>
                  <a:pt x="11946" y="11417"/>
                </a:cubicBezTo>
              </a:path>
            </a:pathLst>
          </a:custGeom>
          <a:noFill/>
          <a:ln w="9525" cap="flat" cmpd="sng">
            <a:solidFill>
              <a:srgbClr val="979CB8"/>
            </a:solidFill>
            <a:prstDash val="solid"/>
            <a:round/>
            <a:headEnd type="none" w="lg" len="lg"/>
            <a:tailEnd type="none" w="lg" len="lg"/>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027950" y="689775"/>
            <a:ext cx="7088100" cy="910500"/>
          </a:xfrm>
          <a:prstGeom prst="rect">
            <a:avLst/>
          </a:prstGeom>
        </p:spPr>
        <p:txBody>
          <a:bodyPr wrap="square" lIns="91425" tIns="91425" rIns="91425" bIns="91425" anchor="b" anchorCtr="0"/>
          <a:lstStyle>
            <a:lvl1pPr lvl="0">
              <a:spcBef>
                <a:spcPts val="0"/>
              </a:spcBef>
              <a:buClr>
                <a:srgbClr val="979CB8"/>
              </a:buClr>
              <a:defRPr>
                <a:solidFill>
                  <a:srgbClr val="979CB8"/>
                </a:solidFill>
              </a:defRPr>
            </a:lvl1pPr>
            <a:lvl2pPr lvl="1">
              <a:spcBef>
                <a:spcPts val="0"/>
              </a:spcBef>
              <a:buClr>
                <a:srgbClr val="979CB8"/>
              </a:buClr>
              <a:defRPr>
                <a:solidFill>
                  <a:srgbClr val="979CB8"/>
                </a:solidFill>
              </a:defRPr>
            </a:lvl2pPr>
            <a:lvl3pPr lvl="2">
              <a:spcBef>
                <a:spcPts val="0"/>
              </a:spcBef>
              <a:buClr>
                <a:srgbClr val="979CB8"/>
              </a:buClr>
              <a:defRPr>
                <a:solidFill>
                  <a:srgbClr val="979CB8"/>
                </a:solidFill>
              </a:defRPr>
            </a:lvl3pPr>
            <a:lvl4pPr lvl="3">
              <a:spcBef>
                <a:spcPts val="0"/>
              </a:spcBef>
              <a:buClr>
                <a:srgbClr val="979CB8"/>
              </a:buClr>
              <a:defRPr>
                <a:solidFill>
                  <a:srgbClr val="979CB8"/>
                </a:solidFill>
              </a:defRPr>
            </a:lvl4pPr>
            <a:lvl5pPr lvl="4">
              <a:spcBef>
                <a:spcPts val="0"/>
              </a:spcBef>
              <a:buClr>
                <a:srgbClr val="979CB8"/>
              </a:buClr>
              <a:defRPr>
                <a:solidFill>
                  <a:srgbClr val="979CB8"/>
                </a:solidFill>
              </a:defRPr>
            </a:lvl5pPr>
            <a:lvl6pPr lvl="5">
              <a:spcBef>
                <a:spcPts val="0"/>
              </a:spcBef>
              <a:buClr>
                <a:srgbClr val="979CB8"/>
              </a:buClr>
              <a:defRPr>
                <a:solidFill>
                  <a:srgbClr val="979CB8"/>
                </a:solidFill>
              </a:defRPr>
            </a:lvl6pPr>
            <a:lvl7pPr lvl="6">
              <a:spcBef>
                <a:spcPts val="0"/>
              </a:spcBef>
              <a:buClr>
                <a:srgbClr val="979CB8"/>
              </a:buClr>
              <a:defRPr>
                <a:solidFill>
                  <a:srgbClr val="979CB8"/>
                </a:solidFill>
              </a:defRPr>
            </a:lvl7pPr>
            <a:lvl8pPr lvl="7">
              <a:spcBef>
                <a:spcPts val="0"/>
              </a:spcBef>
              <a:buClr>
                <a:srgbClr val="979CB8"/>
              </a:buClr>
              <a:defRPr>
                <a:solidFill>
                  <a:srgbClr val="979CB8"/>
                </a:solidFill>
              </a:defRPr>
            </a:lvl8pPr>
            <a:lvl9pPr lvl="8">
              <a:spcBef>
                <a:spcPts val="0"/>
              </a:spcBef>
              <a:buClr>
                <a:srgbClr val="979CB8"/>
              </a:buClr>
              <a:defRPr>
                <a:solidFill>
                  <a:srgbClr val="979CB8"/>
                </a:solidFill>
              </a:defRPr>
            </a:lvl9pPr>
          </a:lstStyle>
          <a:p>
            <a:endParaRPr/>
          </a:p>
        </p:txBody>
      </p:sp>
      <p:sp>
        <p:nvSpPr>
          <p:cNvPr id="26" name="Shape 26"/>
          <p:cNvSpPr txBox="1">
            <a:spLocks noGrp="1"/>
          </p:cNvSpPr>
          <p:nvPr>
            <p:ph type="body" idx="1"/>
          </p:nvPr>
        </p:nvSpPr>
        <p:spPr>
          <a:xfrm>
            <a:off x="844650" y="1759650"/>
            <a:ext cx="7271400" cy="40830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p:nvPr/>
        </p:nvSpPr>
        <p:spPr>
          <a:xfrm>
            <a:off x="3120675" y="1533250"/>
            <a:ext cx="3060325" cy="15325"/>
          </a:xfrm>
          <a:custGeom>
            <a:avLst/>
            <a:gdLst/>
            <a:ahLst/>
            <a:cxnLst/>
            <a:rect l="0" t="0" r="0" b="0"/>
            <a:pathLst>
              <a:path w="122413" h="613" extrusionOk="0">
                <a:moveTo>
                  <a:pt x="0" y="317"/>
                </a:moveTo>
                <a:cubicBezTo>
                  <a:pt x="40796" y="1116"/>
                  <a:pt x="81608" y="0"/>
                  <a:pt x="122413" y="0"/>
                </a:cubicBezTo>
              </a:path>
            </a:pathLst>
          </a:custGeom>
          <a:noFill/>
          <a:ln w="9525" cap="flat" cmpd="sng">
            <a:solidFill>
              <a:srgbClr val="979CB8"/>
            </a:solidFill>
            <a:prstDash val="solid"/>
            <a:round/>
            <a:headEnd type="none" w="lg" len="lg"/>
            <a:tailEnd type="none" w="lg" len="lg"/>
          </a:ln>
        </p:spPr>
      </p:sp>
      <p:sp>
        <p:nvSpPr>
          <p:cNvPr id="28" name="Shape 28"/>
          <p:cNvSpPr/>
          <p:nvPr/>
        </p:nvSpPr>
        <p:spPr>
          <a:xfrm>
            <a:off x="3068250" y="1577725"/>
            <a:ext cx="3226850" cy="15875"/>
          </a:xfrm>
          <a:custGeom>
            <a:avLst/>
            <a:gdLst/>
            <a:ahLst/>
            <a:cxnLst/>
            <a:rect l="0" t="0" r="0" b="0"/>
            <a:pathLst>
              <a:path w="129074" h="635" extrusionOk="0">
                <a:moveTo>
                  <a:pt x="0" y="0"/>
                </a:moveTo>
                <a:cubicBezTo>
                  <a:pt x="43025" y="0"/>
                  <a:pt x="86048" y="635"/>
                  <a:pt x="129074" y="635"/>
                </a:cubicBezTo>
              </a:path>
            </a:pathLst>
          </a:custGeom>
          <a:noFill/>
          <a:ln w="9525" cap="flat" cmpd="sng">
            <a:solidFill>
              <a:srgbClr val="979CB8"/>
            </a:solidFill>
            <a:prstDash val="solid"/>
            <a:round/>
            <a:headEnd type="none" w="lg" len="lg"/>
            <a:tailEnd type="none" w="lg" len="lg"/>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9"/>
        <p:cNvGrpSpPr/>
        <p:nvPr/>
      </p:nvGrpSpPr>
      <p:grpSpPr>
        <a:xfrm>
          <a:off x="0" y="0"/>
          <a:ext cx="0" cy="0"/>
          <a:chOff x="0" y="0"/>
          <a:chExt cx="0" cy="0"/>
        </a:xfrm>
      </p:grpSpPr>
      <p:sp>
        <p:nvSpPr>
          <p:cNvPr id="30" name="Shape 30"/>
          <p:cNvSpPr txBox="1">
            <a:spLocks noGrp="1"/>
          </p:cNvSpPr>
          <p:nvPr>
            <p:ph type="body" idx="1"/>
          </p:nvPr>
        </p:nvSpPr>
        <p:spPr>
          <a:xfrm>
            <a:off x="1109975" y="1831450"/>
            <a:ext cx="3266400" cy="4114800"/>
          </a:xfrm>
          <a:prstGeom prst="rect">
            <a:avLst/>
          </a:prstGeom>
        </p:spPr>
        <p:txBody>
          <a:bodyPr wrap="square"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body" idx="2"/>
          </p:nvPr>
        </p:nvSpPr>
        <p:spPr>
          <a:xfrm>
            <a:off x="4915550" y="1831450"/>
            <a:ext cx="3155400" cy="4114800"/>
          </a:xfrm>
          <a:prstGeom prst="rect">
            <a:avLst/>
          </a:prstGeom>
        </p:spPr>
        <p:txBody>
          <a:bodyPr wrap="square"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title"/>
          </p:nvPr>
        </p:nvSpPr>
        <p:spPr>
          <a:xfrm>
            <a:off x="1027950" y="689775"/>
            <a:ext cx="7088100" cy="910500"/>
          </a:xfrm>
          <a:prstGeom prst="rect">
            <a:avLst/>
          </a:prstGeom>
        </p:spPr>
        <p:txBody>
          <a:bodyPr wrap="square" lIns="91425" tIns="91425" rIns="91425" bIns="91425" anchor="b" anchorCtr="0"/>
          <a:lstStyle>
            <a:lvl1pPr lvl="0" rtl="0">
              <a:spcBef>
                <a:spcPts val="0"/>
              </a:spcBef>
              <a:buClr>
                <a:srgbClr val="979CB8"/>
              </a:buClr>
              <a:defRPr>
                <a:solidFill>
                  <a:srgbClr val="979CB8"/>
                </a:solidFill>
              </a:defRPr>
            </a:lvl1pPr>
            <a:lvl2pPr lvl="1" rtl="0">
              <a:spcBef>
                <a:spcPts val="0"/>
              </a:spcBef>
              <a:buClr>
                <a:srgbClr val="979CB8"/>
              </a:buClr>
              <a:defRPr>
                <a:solidFill>
                  <a:srgbClr val="979CB8"/>
                </a:solidFill>
              </a:defRPr>
            </a:lvl2pPr>
            <a:lvl3pPr lvl="2" rtl="0">
              <a:spcBef>
                <a:spcPts val="0"/>
              </a:spcBef>
              <a:buClr>
                <a:srgbClr val="979CB8"/>
              </a:buClr>
              <a:defRPr>
                <a:solidFill>
                  <a:srgbClr val="979CB8"/>
                </a:solidFill>
              </a:defRPr>
            </a:lvl3pPr>
            <a:lvl4pPr lvl="3" rtl="0">
              <a:spcBef>
                <a:spcPts val="0"/>
              </a:spcBef>
              <a:buClr>
                <a:srgbClr val="979CB8"/>
              </a:buClr>
              <a:defRPr>
                <a:solidFill>
                  <a:srgbClr val="979CB8"/>
                </a:solidFill>
              </a:defRPr>
            </a:lvl4pPr>
            <a:lvl5pPr lvl="4" rtl="0">
              <a:spcBef>
                <a:spcPts val="0"/>
              </a:spcBef>
              <a:buClr>
                <a:srgbClr val="979CB8"/>
              </a:buClr>
              <a:defRPr>
                <a:solidFill>
                  <a:srgbClr val="979CB8"/>
                </a:solidFill>
              </a:defRPr>
            </a:lvl5pPr>
            <a:lvl6pPr lvl="5" rtl="0">
              <a:spcBef>
                <a:spcPts val="0"/>
              </a:spcBef>
              <a:buClr>
                <a:srgbClr val="979CB8"/>
              </a:buClr>
              <a:defRPr>
                <a:solidFill>
                  <a:srgbClr val="979CB8"/>
                </a:solidFill>
              </a:defRPr>
            </a:lvl6pPr>
            <a:lvl7pPr lvl="6" rtl="0">
              <a:spcBef>
                <a:spcPts val="0"/>
              </a:spcBef>
              <a:buClr>
                <a:srgbClr val="979CB8"/>
              </a:buClr>
              <a:defRPr>
                <a:solidFill>
                  <a:srgbClr val="979CB8"/>
                </a:solidFill>
              </a:defRPr>
            </a:lvl7pPr>
            <a:lvl8pPr lvl="7" rtl="0">
              <a:spcBef>
                <a:spcPts val="0"/>
              </a:spcBef>
              <a:buClr>
                <a:srgbClr val="979CB8"/>
              </a:buClr>
              <a:defRPr>
                <a:solidFill>
                  <a:srgbClr val="979CB8"/>
                </a:solidFill>
              </a:defRPr>
            </a:lvl8pPr>
            <a:lvl9pPr lvl="8" rtl="0">
              <a:spcBef>
                <a:spcPts val="0"/>
              </a:spcBef>
              <a:buClr>
                <a:srgbClr val="979CB8"/>
              </a:buClr>
              <a:defRPr>
                <a:solidFill>
                  <a:srgbClr val="979CB8"/>
                </a:solidFill>
              </a:defRPr>
            </a:lvl9pPr>
          </a:lstStyle>
          <a:p>
            <a:endParaRPr/>
          </a:p>
        </p:txBody>
      </p:sp>
      <p:sp>
        <p:nvSpPr>
          <p:cNvPr id="33" name="Shape 33"/>
          <p:cNvSpPr/>
          <p:nvPr/>
        </p:nvSpPr>
        <p:spPr>
          <a:xfrm>
            <a:off x="3120675" y="1533250"/>
            <a:ext cx="3060325" cy="15325"/>
          </a:xfrm>
          <a:custGeom>
            <a:avLst/>
            <a:gdLst/>
            <a:ahLst/>
            <a:cxnLst/>
            <a:rect l="0" t="0" r="0" b="0"/>
            <a:pathLst>
              <a:path w="122413" h="613" extrusionOk="0">
                <a:moveTo>
                  <a:pt x="0" y="317"/>
                </a:moveTo>
                <a:cubicBezTo>
                  <a:pt x="40796" y="1116"/>
                  <a:pt x="81608" y="0"/>
                  <a:pt x="122413" y="0"/>
                </a:cubicBezTo>
              </a:path>
            </a:pathLst>
          </a:custGeom>
          <a:noFill/>
          <a:ln w="9525" cap="flat" cmpd="sng">
            <a:solidFill>
              <a:srgbClr val="979CB8"/>
            </a:solidFill>
            <a:prstDash val="solid"/>
            <a:round/>
            <a:headEnd type="none" w="lg" len="lg"/>
            <a:tailEnd type="none" w="lg" len="lg"/>
          </a:ln>
        </p:spPr>
      </p:sp>
      <p:sp>
        <p:nvSpPr>
          <p:cNvPr id="34" name="Shape 34"/>
          <p:cNvSpPr/>
          <p:nvPr/>
        </p:nvSpPr>
        <p:spPr>
          <a:xfrm>
            <a:off x="3068250" y="1577725"/>
            <a:ext cx="3226850" cy="15875"/>
          </a:xfrm>
          <a:custGeom>
            <a:avLst/>
            <a:gdLst/>
            <a:ahLst/>
            <a:cxnLst/>
            <a:rect l="0" t="0" r="0" b="0"/>
            <a:pathLst>
              <a:path w="129074" h="635" extrusionOk="0">
                <a:moveTo>
                  <a:pt x="0" y="0"/>
                </a:moveTo>
                <a:cubicBezTo>
                  <a:pt x="43025" y="0"/>
                  <a:pt x="86048" y="635"/>
                  <a:pt x="129074" y="635"/>
                </a:cubicBezTo>
              </a:path>
            </a:pathLst>
          </a:custGeom>
          <a:noFill/>
          <a:ln w="9525" cap="flat" cmpd="sng">
            <a:solidFill>
              <a:srgbClr val="979CB8"/>
            </a:solidFill>
            <a:prstDash val="solid"/>
            <a:round/>
            <a:headEnd type="none" w="lg" len="lg"/>
            <a:tailEnd type="none" w="lg" len="lg"/>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35"/>
        <p:cNvGrpSpPr/>
        <p:nvPr/>
      </p:nvGrpSpPr>
      <p:grpSpPr>
        <a:xfrm>
          <a:off x="0" y="0"/>
          <a:ext cx="0" cy="0"/>
          <a:chOff x="0" y="0"/>
          <a:chExt cx="0" cy="0"/>
        </a:xfrm>
      </p:grpSpPr>
      <p:sp>
        <p:nvSpPr>
          <p:cNvPr id="36" name="Shape 36"/>
          <p:cNvSpPr txBox="1">
            <a:spLocks noGrp="1"/>
          </p:cNvSpPr>
          <p:nvPr>
            <p:ph type="body" idx="1"/>
          </p:nvPr>
        </p:nvSpPr>
        <p:spPr>
          <a:xfrm>
            <a:off x="1014825" y="1902800"/>
            <a:ext cx="2297400" cy="4091100"/>
          </a:xfrm>
          <a:prstGeom prst="rect">
            <a:avLst/>
          </a:prstGeom>
        </p:spPr>
        <p:txBody>
          <a:bodyPr wrap="square" lIns="91425" tIns="91425" rIns="91425" bIns="91425" anchor="t" anchorCtr="0"/>
          <a:lstStyle>
            <a:lvl1pPr lvl="0" rtl="0">
              <a:spcBef>
                <a:spcPts val="0"/>
              </a:spcBef>
              <a:buSzPct val="100000"/>
              <a:defRPr sz="1600"/>
            </a:lvl1pPr>
            <a:lvl2pPr lvl="1" rtl="0">
              <a:spcBef>
                <a:spcPts val="0"/>
              </a:spcBef>
              <a:buSzPct val="100000"/>
              <a:defRPr sz="1600"/>
            </a:lvl2pPr>
            <a:lvl3pPr lvl="2" rtl="0">
              <a:spcBef>
                <a:spcPts val="0"/>
              </a:spcBef>
              <a:buSzPct val="100000"/>
              <a:defRPr sz="1600"/>
            </a:lvl3pPr>
            <a:lvl4pPr lvl="3" rtl="0">
              <a:spcBef>
                <a:spcPts val="0"/>
              </a:spcBef>
              <a:buSzPct val="100000"/>
              <a:defRPr sz="1600"/>
            </a:lvl4pPr>
            <a:lvl5pPr lvl="4" rtl="0">
              <a:spcBef>
                <a:spcPts val="0"/>
              </a:spcBef>
              <a:buSzPct val="100000"/>
              <a:defRPr sz="1600"/>
            </a:lvl5pPr>
            <a:lvl6pPr lvl="5" rtl="0">
              <a:spcBef>
                <a:spcPts val="0"/>
              </a:spcBef>
              <a:buSzPct val="100000"/>
              <a:defRPr sz="1600"/>
            </a:lvl6pPr>
            <a:lvl7pPr lvl="6" rtl="0">
              <a:spcBef>
                <a:spcPts val="0"/>
              </a:spcBef>
              <a:buSzPct val="100000"/>
              <a:defRPr sz="1600"/>
            </a:lvl7pPr>
            <a:lvl8pPr lvl="7" rtl="0">
              <a:spcBef>
                <a:spcPts val="0"/>
              </a:spcBef>
              <a:buSzPct val="100000"/>
              <a:defRPr sz="1600"/>
            </a:lvl8pPr>
            <a:lvl9pPr lvl="8" rtl="0">
              <a:spcBef>
                <a:spcPts val="0"/>
              </a:spcBef>
              <a:buSzPct val="100000"/>
              <a:defRPr sz="1600"/>
            </a:lvl9pPr>
          </a:lstStyle>
          <a:p>
            <a:endParaRPr/>
          </a:p>
        </p:txBody>
      </p:sp>
      <p:sp>
        <p:nvSpPr>
          <p:cNvPr id="37" name="Shape 37"/>
          <p:cNvSpPr txBox="1">
            <a:spLocks noGrp="1"/>
          </p:cNvSpPr>
          <p:nvPr>
            <p:ph type="body" idx="2"/>
          </p:nvPr>
        </p:nvSpPr>
        <p:spPr>
          <a:xfrm>
            <a:off x="3429925" y="1902800"/>
            <a:ext cx="2297400" cy="4091100"/>
          </a:xfrm>
          <a:prstGeom prst="rect">
            <a:avLst/>
          </a:prstGeom>
        </p:spPr>
        <p:txBody>
          <a:bodyPr wrap="square" lIns="91425" tIns="91425" rIns="91425" bIns="91425" anchor="t" anchorCtr="0"/>
          <a:lstStyle>
            <a:lvl1pPr lvl="0" rtl="0">
              <a:spcBef>
                <a:spcPts val="0"/>
              </a:spcBef>
              <a:buSzPct val="100000"/>
              <a:defRPr sz="1600"/>
            </a:lvl1pPr>
            <a:lvl2pPr lvl="1" rtl="0">
              <a:spcBef>
                <a:spcPts val="0"/>
              </a:spcBef>
              <a:buSzPct val="100000"/>
              <a:defRPr sz="1600"/>
            </a:lvl2pPr>
            <a:lvl3pPr lvl="2" rtl="0">
              <a:spcBef>
                <a:spcPts val="0"/>
              </a:spcBef>
              <a:buSzPct val="100000"/>
              <a:defRPr sz="1600"/>
            </a:lvl3pPr>
            <a:lvl4pPr lvl="3" rtl="0">
              <a:spcBef>
                <a:spcPts val="0"/>
              </a:spcBef>
              <a:buSzPct val="100000"/>
              <a:defRPr sz="1600"/>
            </a:lvl4pPr>
            <a:lvl5pPr lvl="4" rtl="0">
              <a:spcBef>
                <a:spcPts val="0"/>
              </a:spcBef>
              <a:buSzPct val="100000"/>
              <a:defRPr sz="1600"/>
            </a:lvl5pPr>
            <a:lvl6pPr lvl="5" rtl="0">
              <a:spcBef>
                <a:spcPts val="0"/>
              </a:spcBef>
              <a:buSzPct val="100000"/>
              <a:defRPr sz="1600"/>
            </a:lvl6pPr>
            <a:lvl7pPr lvl="6" rtl="0">
              <a:spcBef>
                <a:spcPts val="0"/>
              </a:spcBef>
              <a:buSzPct val="100000"/>
              <a:defRPr sz="1600"/>
            </a:lvl7pPr>
            <a:lvl8pPr lvl="7" rtl="0">
              <a:spcBef>
                <a:spcPts val="0"/>
              </a:spcBef>
              <a:buSzPct val="100000"/>
              <a:defRPr sz="1600"/>
            </a:lvl8pPr>
            <a:lvl9pPr lvl="8" rtl="0">
              <a:spcBef>
                <a:spcPts val="0"/>
              </a:spcBef>
              <a:buSzPct val="100000"/>
              <a:defRPr sz="1600"/>
            </a:lvl9pPr>
          </a:lstStyle>
          <a:p>
            <a:endParaRPr/>
          </a:p>
        </p:txBody>
      </p:sp>
      <p:sp>
        <p:nvSpPr>
          <p:cNvPr id="38" name="Shape 38"/>
          <p:cNvSpPr txBox="1">
            <a:spLocks noGrp="1"/>
          </p:cNvSpPr>
          <p:nvPr>
            <p:ph type="body" idx="3"/>
          </p:nvPr>
        </p:nvSpPr>
        <p:spPr>
          <a:xfrm>
            <a:off x="5845025" y="1902800"/>
            <a:ext cx="2297400" cy="4091100"/>
          </a:xfrm>
          <a:prstGeom prst="rect">
            <a:avLst/>
          </a:prstGeom>
        </p:spPr>
        <p:txBody>
          <a:bodyPr wrap="square" lIns="91425" tIns="91425" rIns="91425" bIns="91425" anchor="t" anchorCtr="0"/>
          <a:lstStyle>
            <a:lvl1pPr lvl="0" rtl="0">
              <a:spcBef>
                <a:spcPts val="0"/>
              </a:spcBef>
              <a:buSzPct val="100000"/>
              <a:defRPr sz="1600"/>
            </a:lvl1pPr>
            <a:lvl2pPr lvl="1" rtl="0">
              <a:spcBef>
                <a:spcPts val="0"/>
              </a:spcBef>
              <a:buSzPct val="100000"/>
              <a:defRPr sz="1600"/>
            </a:lvl2pPr>
            <a:lvl3pPr lvl="2" rtl="0">
              <a:spcBef>
                <a:spcPts val="0"/>
              </a:spcBef>
              <a:buSzPct val="100000"/>
              <a:defRPr sz="1600"/>
            </a:lvl3pPr>
            <a:lvl4pPr lvl="3" rtl="0">
              <a:spcBef>
                <a:spcPts val="0"/>
              </a:spcBef>
              <a:buSzPct val="100000"/>
              <a:defRPr sz="1600"/>
            </a:lvl4pPr>
            <a:lvl5pPr lvl="4" rtl="0">
              <a:spcBef>
                <a:spcPts val="0"/>
              </a:spcBef>
              <a:buSzPct val="100000"/>
              <a:defRPr sz="1600"/>
            </a:lvl5pPr>
            <a:lvl6pPr lvl="5" rtl="0">
              <a:spcBef>
                <a:spcPts val="0"/>
              </a:spcBef>
              <a:buSzPct val="100000"/>
              <a:defRPr sz="1600"/>
            </a:lvl6pPr>
            <a:lvl7pPr lvl="6" rtl="0">
              <a:spcBef>
                <a:spcPts val="0"/>
              </a:spcBef>
              <a:buSzPct val="100000"/>
              <a:defRPr sz="1600"/>
            </a:lvl7pPr>
            <a:lvl8pPr lvl="7" rtl="0">
              <a:spcBef>
                <a:spcPts val="0"/>
              </a:spcBef>
              <a:buSzPct val="100000"/>
              <a:defRPr sz="1600"/>
            </a:lvl8pPr>
            <a:lvl9pPr lvl="8" rtl="0">
              <a:spcBef>
                <a:spcPts val="0"/>
              </a:spcBef>
              <a:buSzPct val="100000"/>
              <a:defRPr sz="1600"/>
            </a:lvl9pPr>
          </a:lstStyle>
          <a:p>
            <a:endParaRPr/>
          </a:p>
        </p:txBody>
      </p:sp>
      <p:sp>
        <p:nvSpPr>
          <p:cNvPr id="39" name="Shape 39"/>
          <p:cNvSpPr txBox="1">
            <a:spLocks noGrp="1"/>
          </p:cNvSpPr>
          <p:nvPr>
            <p:ph type="title"/>
          </p:nvPr>
        </p:nvSpPr>
        <p:spPr>
          <a:xfrm>
            <a:off x="1027950" y="689775"/>
            <a:ext cx="7088100" cy="910500"/>
          </a:xfrm>
          <a:prstGeom prst="rect">
            <a:avLst/>
          </a:prstGeom>
        </p:spPr>
        <p:txBody>
          <a:bodyPr wrap="square" lIns="91425" tIns="91425" rIns="91425" bIns="91425" anchor="b" anchorCtr="0"/>
          <a:lstStyle>
            <a:lvl1pPr lvl="0" rtl="0">
              <a:spcBef>
                <a:spcPts val="0"/>
              </a:spcBef>
              <a:buClr>
                <a:srgbClr val="979CB8"/>
              </a:buClr>
              <a:defRPr>
                <a:solidFill>
                  <a:srgbClr val="979CB8"/>
                </a:solidFill>
              </a:defRPr>
            </a:lvl1pPr>
            <a:lvl2pPr lvl="1" rtl="0">
              <a:spcBef>
                <a:spcPts val="0"/>
              </a:spcBef>
              <a:buClr>
                <a:srgbClr val="979CB8"/>
              </a:buClr>
              <a:defRPr>
                <a:solidFill>
                  <a:srgbClr val="979CB8"/>
                </a:solidFill>
              </a:defRPr>
            </a:lvl2pPr>
            <a:lvl3pPr lvl="2" rtl="0">
              <a:spcBef>
                <a:spcPts val="0"/>
              </a:spcBef>
              <a:buClr>
                <a:srgbClr val="979CB8"/>
              </a:buClr>
              <a:defRPr>
                <a:solidFill>
                  <a:srgbClr val="979CB8"/>
                </a:solidFill>
              </a:defRPr>
            </a:lvl3pPr>
            <a:lvl4pPr lvl="3" rtl="0">
              <a:spcBef>
                <a:spcPts val="0"/>
              </a:spcBef>
              <a:buClr>
                <a:srgbClr val="979CB8"/>
              </a:buClr>
              <a:defRPr>
                <a:solidFill>
                  <a:srgbClr val="979CB8"/>
                </a:solidFill>
              </a:defRPr>
            </a:lvl4pPr>
            <a:lvl5pPr lvl="4" rtl="0">
              <a:spcBef>
                <a:spcPts val="0"/>
              </a:spcBef>
              <a:buClr>
                <a:srgbClr val="979CB8"/>
              </a:buClr>
              <a:defRPr>
                <a:solidFill>
                  <a:srgbClr val="979CB8"/>
                </a:solidFill>
              </a:defRPr>
            </a:lvl5pPr>
            <a:lvl6pPr lvl="5" rtl="0">
              <a:spcBef>
                <a:spcPts val="0"/>
              </a:spcBef>
              <a:buClr>
                <a:srgbClr val="979CB8"/>
              </a:buClr>
              <a:defRPr>
                <a:solidFill>
                  <a:srgbClr val="979CB8"/>
                </a:solidFill>
              </a:defRPr>
            </a:lvl6pPr>
            <a:lvl7pPr lvl="6" rtl="0">
              <a:spcBef>
                <a:spcPts val="0"/>
              </a:spcBef>
              <a:buClr>
                <a:srgbClr val="979CB8"/>
              </a:buClr>
              <a:defRPr>
                <a:solidFill>
                  <a:srgbClr val="979CB8"/>
                </a:solidFill>
              </a:defRPr>
            </a:lvl7pPr>
            <a:lvl8pPr lvl="7" rtl="0">
              <a:spcBef>
                <a:spcPts val="0"/>
              </a:spcBef>
              <a:buClr>
                <a:srgbClr val="979CB8"/>
              </a:buClr>
              <a:defRPr>
                <a:solidFill>
                  <a:srgbClr val="979CB8"/>
                </a:solidFill>
              </a:defRPr>
            </a:lvl8pPr>
            <a:lvl9pPr lvl="8" rtl="0">
              <a:spcBef>
                <a:spcPts val="0"/>
              </a:spcBef>
              <a:buClr>
                <a:srgbClr val="979CB8"/>
              </a:buClr>
              <a:defRPr>
                <a:solidFill>
                  <a:srgbClr val="979CB8"/>
                </a:solidFill>
              </a:defRPr>
            </a:lvl9pPr>
          </a:lstStyle>
          <a:p>
            <a:endParaRPr/>
          </a:p>
        </p:txBody>
      </p:sp>
      <p:sp>
        <p:nvSpPr>
          <p:cNvPr id="40" name="Shape 40"/>
          <p:cNvSpPr/>
          <p:nvPr/>
        </p:nvSpPr>
        <p:spPr>
          <a:xfrm>
            <a:off x="3120675" y="1533250"/>
            <a:ext cx="3060325" cy="15325"/>
          </a:xfrm>
          <a:custGeom>
            <a:avLst/>
            <a:gdLst/>
            <a:ahLst/>
            <a:cxnLst/>
            <a:rect l="0" t="0" r="0" b="0"/>
            <a:pathLst>
              <a:path w="122413" h="613" extrusionOk="0">
                <a:moveTo>
                  <a:pt x="0" y="317"/>
                </a:moveTo>
                <a:cubicBezTo>
                  <a:pt x="40796" y="1116"/>
                  <a:pt x="81608" y="0"/>
                  <a:pt x="122413" y="0"/>
                </a:cubicBezTo>
              </a:path>
            </a:pathLst>
          </a:custGeom>
          <a:noFill/>
          <a:ln w="9525" cap="flat" cmpd="sng">
            <a:solidFill>
              <a:srgbClr val="979CB8"/>
            </a:solidFill>
            <a:prstDash val="solid"/>
            <a:round/>
            <a:headEnd type="none" w="lg" len="lg"/>
            <a:tailEnd type="none" w="lg" len="lg"/>
          </a:ln>
        </p:spPr>
      </p:sp>
      <p:sp>
        <p:nvSpPr>
          <p:cNvPr id="41" name="Shape 41"/>
          <p:cNvSpPr/>
          <p:nvPr/>
        </p:nvSpPr>
        <p:spPr>
          <a:xfrm>
            <a:off x="3068250" y="1577725"/>
            <a:ext cx="3226850" cy="15875"/>
          </a:xfrm>
          <a:custGeom>
            <a:avLst/>
            <a:gdLst/>
            <a:ahLst/>
            <a:cxnLst/>
            <a:rect l="0" t="0" r="0" b="0"/>
            <a:pathLst>
              <a:path w="129074" h="635" extrusionOk="0">
                <a:moveTo>
                  <a:pt x="0" y="0"/>
                </a:moveTo>
                <a:cubicBezTo>
                  <a:pt x="43025" y="0"/>
                  <a:pt x="86048" y="635"/>
                  <a:pt x="129074" y="635"/>
                </a:cubicBezTo>
              </a:path>
            </a:pathLst>
          </a:custGeom>
          <a:noFill/>
          <a:ln w="9525" cap="flat" cmpd="sng">
            <a:solidFill>
              <a:srgbClr val="979CB8"/>
            </a:solidFill>
            <a:prstDash val="solid"/>
            <a:round/>
            <a:headEnd type="none" w="lg" len="lg"/>
            <a:tailEnd type="none" w="lg" len="lg"/>
          </a:ln>
        </p:spPr>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18">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24550" y="689775"/>
            <a:ext cx="7547700" cy="910500"/>
          </a:xfrm>
          <a:prstGeom prst="rect">
            <a:avLst/>
          </a:prstGeom>
          <a:noFill/>
          <a:ln>
            <a:noFill/>
          </a:ln>
        </p:spPr>
        <p:txBody>
          <a:bodyPr wrap="square" lIns="91425" tIns="91425" rIns="91425" bIns="91425" anchor="b" anchorCtr="0"/>
          <a:lstStyle>
            <a:lvl1pPr lvl="0"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1pPr>
            <a:lvl2pPr lvl="1"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2pPr>
            <a:lvl3pPr lvl="2"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3pPr>
            <a:lvl4pPr lvl="3"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4pPr>
            <a:lvl5pPr lvl="4"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5pPr>
            <a:lvl6pPr lvl="5"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6pPr>
            <a:lvl7pPr lvl="6"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7pPr>
            <a:lvl8pPr lvl="7"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8pPr>
            <a:lvl9pPr lvl="8" algn="ctr">
              <a:spcBef>
                <a:spcPts val="0"/>
              </a:spcBef>
              <a:buClr>
                <a:srgbClr val="505670"/>
              </a:buClr>
              <a:buSzPct val="100000"/>
              <a:buFont typeface="Shadows Into Light"/>
              <a:buNone/>
              <a:defRPr sz="3000">
                <a:solidFill>
                  <a:srgbClr val="505670"/>
                </a:solidFill>
                <a:latin typeface="Shadows Into Light"/>
                <a:ea typeface="Shadows Into Light"/>
                <a:cs typeface="Shadows Into Light"/>
                <a:sym typeface="Shadows Into Light"/>
              </a:defRPr>
            </a:lvl9pPr>
          </a:lstStyle>
          <a:p>
            <a:endParaRPr/>
          </a:p>
        </p:txBody>
      </p:sp>
      <p:sp>
        <p:nvSpPr>
          <p:cNvPr id="7" name="Shape 7"/>
          <p:cNvSpPr txBox="1">
            <a:spLocks noGrp="1"/>
          </p:cNvSpPr>
          <p:nvPr>
            <p:ph type="body" idx="1"/>
          </p:nvPr>
        </p:nvSpPr>
        <p:spPr>
          <a:xfrm>
            <a:off x="1070325" y="1918650"/>
            <a:ext cx="7056300" cy="4083000"/>
          </a:xfrm>
          <a:prstGeom prst="rect">
            <a:avLst/>
          </a:prstGeom>
          <a:noFill/>
          <a:ln>
            <a:noFill/>
          </a:ln>
        </p:spPr>
        <p:txBody>
          <a:bodyPr wrap="square" lIns="91425" tIns="91425" rIns="91425" bIns="91425" anchor="t" anchorCtr="0"/>
          <a:lstStyle>
            <a:lvl1pPr lvl="0">
              <a:spcBef>
                <a:spcPts val="600"/>
              </a:spcBef>
              <a:buClr>
                <a:srgbClr val="505670"/>
              </a:buClr>
              <a:buSzPct val="100000"/>
              <a:buFont typeface="Varela Round"/>
              <a:buChar char="▧"/>
              <a:defRPr sz="2400">
                <a:solidFill>
                  <a:srgbClr val="505670"/>
                </a:solidFill>
                <a:latin typeface="Varela Round"/>
                <a:ea typeface="Varela Round"/>
                <a:cs typeface="Varela Round"/>
                <a:sym typeface="Varela Round"/>
              </a:defRPr>
            </a:lvl1pPr>
            <a:lvl2pPr lvl="1">
              <a:spcBef>
                <a:spcPts val="480"/>
              </a:spcBef>
              <a:buClr>
                <a:srgbClr val="505670"/>
              </a:buClr>
              <a:buSzPct val="100000"/>
              <a:buFont typeface="Varela Round"/>
              <a:buChar char="○"/>
              <a:defRPr sz="2000">
                <a:solidFill>
                  <a:srgbClr val="505670"/>
                </a:solidFill>
                <a:latin typeface="Varela Round"/>
                <a:ea typeface="Varela Round"/>
                <a:cs typeface="Varela Round"/>
                <a:sym typeface="Varela Round"/>
              </a:defRPr>
            </a:lvl2pPr>
            <a:lvl3pPr lvl="2">
              <a:spcBef>
                <a:spcPts val="480"/>
              </a:spcBef>
              <a:buClr>
                <a:srgbClr val="505670"/>
              </a:buClr>
              <a:buSzPct val="100000"/>
              <a:buFont typeface="Varela Round"/>
              <a:buChar char="■"/>
              <a:defRPr sz="2000">
                <a:solidFill>
                  <a:srgbClr val="505670"/>
                </a:solidFill>
                <a:latin typeface="Varela Round"/>
                <a:ea typeface="Varela Round"/>
                <a:cs typeface="Varela Round"/>
                <a:sym typeface="Varela Round"/>
              </a:defRPr>
            </a:lvl3pPr>
            <a:lvl4pPr lvl="3">
              <a:spcBef>
                <a:spcPts val="360"/>
              </a:spcBef>
              <a:buClr>
                <a:srgbClr val="505670"/>
              </a:buClr>
              <a:buSzPct val="100000"/>
              <a:buFont typeface="Varela Round"/>
              <a:buChar char="●"/>
              <a:defRPr sz="1600">
                <a:solidFill>
                  <a:srgbClr val="505670"/>
                </a:solidFill>
                <a:latin typeface="Varela Round"/>
                <a:ea typeface="Varela Round"/>
                <a:cs typeface="Varela Round"/>
                <a:sym typeface="Varela Round"/>
              </a:defRPr>
            </a:lvl4pPr>
            <a:lvl5pPr lvl="4">
              <a:spcBef>
                <a:spcPts val="360"/>
              </a:spcBef>
              <a:buClr>
                <a:srgbClr val="505670"/>
              </a:buClr>
              <a:buSzPct val="100000"/>
              <a:buFont typeface="Varela Round"/>
              <a:buChar char="○"/>
              <a:defRPr sz="1600">
                <a:solidFill>
                  <a:srgbClr val="505670"/>
                </a:solidFill>
                <a:latin typeface="Varela Round"/>
                <a:ea typeface="Varela Round"/>
                <a:cs typeface="Varela Round"/>
                <a:sym typeface="Varela Round"/>
              </a:defRPr>
            </a:lvl5pPr>
            <a:lvl6pPr lvl="5">
              <a:spcBef>
                <a:spcPts val="360"/>
              </a:spcBef>
              <a:buClr>
                <a:srgbClr val="505670"/>
              </a:buClr>
              <a:buSzPct val="100000"/>
              <a:buFont typeface="Varela Round"/>
              <a:buChar char="■"/>
              <a:defRPr sz="1600">
                <a:solidFill>
                  <a:srgbClr val="505670"/>
                </a:solidFill>
                <a:latin typeface="Varela Round"/>
                <a:ea typeface="Varela Round"/>
                <a:cs typeface="Varela Round"/>
                <a:sym typeface="Varela Round"/>
              </a:defRPr>
            </a:lvl6pPr>
            <a:lvl7pPr lvl="6">
              <a:spcBef>
                <a:spcPts val="360"/>
              </a:spcBef>
              <a:buClr>
                <a:srgbClr val="505670"/>
              </a:buClr>
              <a:buSzPct val="100000"/>
              <a:buFont typeface="Varela Round"/>
              <a:buChar char="●"/>
              <a:defRPr sz="1600">
                <a:solidFill>
                  <a:srgbClr val="505670"/>
                </a:solidFill>
                <a:latin typeface="Varela Round"/>
                <a:ea typeface="Varela Round"/>
                <a:cs typeface="Varela Round"/>
                <a:sym typeface="Varela Round"/>
              </a:defRPr>
            </a:lvl7pPr>
            <a:lvl8pPr lvl="7">
              <a:spcBef>
                <a:spcPts val="360"/>
              </a:spcBef>
              <a:buClr>
                <a:srgbClr val="505670"/>
              </a:buClr>
              <a:buSzPct val="100000"/>
              <a:buFont typeface="Varela Round"/>
              <a:buChar char="○"/>
              <a:defRPr sz="1600">
                <a:solidFill>
                  <a:srgbClr val="505670"/>
                </a:solidFill>
                <a:latin typeface="Varela Round"/>
                <a:ea typeface="Varela Round"/>
                <a:cs typeface="Varela Round"/>
                <a:sym typeface="Varela Round"/>
              </a:defRPr>
            </a:lvl8pPr>
            <a:lvl9pPr lvl="8">
              <a:spcBef>
                <a:spcPts val="360"/>
              </a:spcBef>
              <a:buClr>
                <a:srgbClr val="505670"/>
              </a:buClr>
              <a:buSzPct val="100000"/>
              <a:buFont typeface="Varela Round"/>
              <a:buChar char="■"/>
              <a:defRPr sz="1600">
                <a:solidFill>
                  <a:srgbClr val="505670"/>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google.com/document/d/1IKNO9Rufn1S0pHFBwSijDjkpMFjfVK5DxZVKJv11P9Y/edit" TargetMode="External"/><Relationship Id="rId4" Type="http://schemas.openxmlformats.org/officeDocument/2006/relationships/hyperlink" Target="https://docs.google.com/a/lps.org/document/d/1QljYiLwGv2kfxfoDomzOdfvHX1QI_YKbAhcTUReG9b0/edit?usp=sharing" TargetMode="External"/><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s://live.myvrspot.com/iframe?v=fMzA3N2ZlMTQ2ZWM0OTc5NjhhZGJlYTg4ZDBmZTUzMTQ"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hyperlink" Target="https://live.myvrspot.com/iframe?v=fZjg1MWNiYTQ5OWQ5OTMyMDljMzRlZmVlYzA4YTE4MTI"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1630650" y="2655750"/>
            <a:ext cx="5882700" cy="1546500"/>
          </a:xfrm>
          <a:prstGeom prst="rect">
            <a:avLst/>
          </a:prstGeom>
        </p:spPr>
        <p:txBody>
          <a:bodyPr wrap="square" lIns="91425" tIns="91425" rIns="91425" bIns="91425" anchor="ctr" anchorCtr="0">
            <a:noAutofit/>
          </a:bodyPr>
          <a:lstStyle/>
          <a:p>
            <a:pPr lvl="0">
              <a:spcBef>
                <a:spcPts val="0"/>
              </a:spcBef>
              <a:buNone/>
            </a:pPr>
            <a:r>
              <a:rPr lang="en"/>
              <a:t>Making Online Choices</a:t>
            </a:r>
          </a:p>
        </p:txBody>
      </p:sp>
      <p:sp>
        <p:nvSpPr>
          <p:cNvPr id="58" name="Shape 58"/>
          <p:cNvSpPr txBox="1"/>
          <p:nvPr/>
        </p:nvSpPr>
        <p:spPr>
          <a:xfrm>
            <a:off x="1412950" y="4608125"/>
            <a:ext cx="6490500" cy="865200"/>
          </a:xfrm>
          <a:prstGeom prst="rect">
            <a:avLst/>
          </a:prstGeom>
          <a:noFill/>
          <a:ln>
            <a:noFill/>
          </a:ln>
        </p:spPr>
        <p:txBody>
          <a:bodyPr wrap="square" lIns="91425" tIns="91425" rIns="91425" bIns="91425" anchor="t" anchorCtr="0">
            <a:noAutofit/>
          </a:bodyPr>
          <a:lstStyle/>
          <a:p>
            <a:pPr lvl="0" algn="ctr">
              <a:spcBef>
                <a:spcPts val="0"/>
              </a:spcBef>
              <a:buNone/>
            </a:pPr>
            <a:r>
              <a:rPr lang="en" sz="2400">
                <a:solidFill>
                  <a:srgbClr val="666666"/>
                </a:solidFill>
                <a:latin typeface="Varela Round"/>
                <a:ea typeface="Varela Round"/>
                <a:cs typeface="Varela Round"/>
                <a:sym typeface="Varela Round"/>
              </a:rPr>
              <a:t>Cyberbullying &amp; Online Safety ~ Day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Money For Nothing</a:t>
            </a:r>
          </a:p>
        </p:txBody>
      </p:sp>
      <p:sp>
        <p:nvSpPr>
          <p:cNvPr id="112" name="Shape 112"/>
          <p:cNvSpPr txBox="1">
            <a:spLocks noGrp="1"/>
          </p:cNvSpPr>
          <p:nvPr>
            <p:ph type="body" idx="1"/>
          </p:nvPr>
        </p:nvSpPr>
        <p:spPr>
          <a:xfrm>
            <a:off x="1027950" y="1803600"/>
            <a:ext cx="7271400" cy="40830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91666"/>
              <a:buFont typeface="Arial"/>
              <a:buNone/>
            </a:pPr>
            <a:r>
              <a:rPr lang="en" sz="1200"/>
              <a:t>Alison spends a lot of time online at “</a:t>
            </a:r>
            <a:r>
              <a:rPr lang="en" sz="1200">
                <a:highlight>
                  <a:srgbClr val="FFFFFF"/>
                </a:highlight>
              </a:rPr>
              <a:t>Dance Studio”, a game where you can complete dance-offs and workouts to receive rewards in the form of gold pieces. The more dance-offs you do against other competitors, the more gold pieces you get. </a:t>
            </a:r>
            <a:r>
              <a:rPr lang="en" sz="1200"/>
              <a:t>One day when Alison logs on, she sees that getting to dance against Eduardo is half price, but Alison doesn’t have near enough gold pieces.  A new announcement appears: “Are all your friends already on Dance Studio? If not, sign them up and earn 100 pieces of gold, free! Sign up five friends and get 1,000 pieces of gold! And, the person who signs up the most friends by the end of this week will get a grand prize of 10,000 gold pieces!” Alison decides to register her three best friends. The site asks for information such as name, age, email address, and hobbies.  It was too easy!  Then Alison logs onto her social networking site where a lot of her friends have public profiles. She easily finds enough information to register 13 more people for “Dance Studio.” Just by registering all these people, Alison earned at least 30,000 gold pieces! </a:t>
            </a:r>
          </a:p>
          <a:p>
            <a:pPr lvl="0" rtl="0">
              <a:lnSpc>
                <a:spcPct val="115000"/>
              </a:lnSpc>
              <a:spcBef>
                <a:spcPts val="0"/>
              </a:spcBef>
              <a:buClr>
                <a:srgbClr val="000000"/>
              </a:buClr>
              <a:buSzPct val="91666"/>
              <a:buFont typeface="Arial"/>
              <a:buNone/>
            </a:pPr>
            <a:endParaRPr sz="1200"/>
          </a:p>
          <a:p>
            <a:pPr lvl="0" algn="ctr" rtl="0">
              <a:lnSpc>
                <a:spcPct val="115000"/>
              </a:lnSpc>
              <a:spcBef>
                <a:spcPts val="0"/>
              </a:spcBef>
              <a:buClr>
                <a:srgbClr val="000000"/>
              </a:buClr>
              <a:buSzPct val="91666"/>
              <a:buFont typeface="Arial"/>
              <a:buNone/>
            </a:pPr>
            <a:r>
              <a:rPr lang="en" sz="1200" b="1" u="sng"/>
              <a:t> Small Group Discussion:</a:t>
            </a:r>
          </a:p>
          <a:p>
            <a:pPr marL="457200" lvl="0" indent="-304800" rtl="0">
              <a:lnSpc>
                <a:spcPct val="115000"/>
              </a:lnSpc>
              <a:spcBef>
                <a:spcPts val="0"/>
              </a:spcBef>
              <a:buSzPct val="100000"/>
              <a:buAutoNum type="arabicPeriod"/>
            </a:pPr>
            <a:r>
              <a:rPr lang="en" sz="1200" i="1"/>
              <a:t>Was what Alison did okay? Why or why not? </a:t>
            </a:r>
          </a:p>
          <a:p>
            <a:pPr marL="457200" lvl="0" indent="-304800" rtl="0">
              <a:lnSpc>
                <a:spcPct val="115000"/>
              </a:lnSpc>
              <a:spcBef>
                <a:spcPts val="0"/>
              </a:spcBef>
              <a:buSzPct val="100000"/>
              <a:buAutoNum type="arabicPeriod"/>
            </a:pPr>
            <a:r>
              <a:rPr lang="en" sz="1200" i="1"/>
              <a:t>Do you think Alison should tell her friends what she did? Why or why not? </a:t>
            </a:r>
          </a:p>
          <a:p>
            <a:pPr marL="457200" lvl="0" indent="-304800" rtl="0">
              <a:lnSpc>
                <a:spcPct val="115000"/>
              </a:lnSpc>
              <a:spcBef>
                <a:spcPts val="0"/>
              </a:spcBef>
              <a:buSzPct val="100000"/>
              <a:buAutoNum type="arabicPeriod"/>
            </a:pPr>
            <a:r>
              <a:rPr lang="en" sz="1200" i="1"/>
              <a:t>What do you think are the most important questions that come up about responsibility and privacy in this situation?</a:t>
            </a:r>
          </a:p>
          <a:p>
            <a:pPr marL="457200" lvl="0" indent="-304800" rtl="0">
              <a:lnSpc>
                <a:spcPct val="115000"/>
              </a:lnSpc>
              <a:spcBef>
                <a:spcPts val="0"/>
              </a:spcBef>
              <a:buSzPct val="100000"/>
              <a:buAutoNum type="arabicPeriod"/>
            </a:pPr>
            <a:r>
              <a:rPr lang="en" sz="1200" i="1"/>
              <a:t>What are the consequences Alison’s friends will have for her actions?</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3600">
                <a:solidFill>
                  <a:srgbClr val="F9AC08"/>
                </a:solidFill>
              </a:rPr>
              <a:t>Emma’s Secret Crush Goes Viral</a:t>
            </a:r>
          </a:p>
        </p:txBody>
      </p:sp>
      <p:sp>
        <p:nvSpPr>
          <p:cNvPr id="118" name="Shape 118"/>
          <p:cNvSpPr txBox="1">
            <a:spLocks noGrp="1"/>
          </p:cNvSpPr>
          <p:nvPr>
            <p:ph type="body" idx="1"/>
          </p:nvPr>
        </p:nvSpPr>
        <p:spPr>
          <a:xfrm>
            <a:off x="1027950" y="1803600"/>
            <a:ext cx="7271400" cy="40830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91666"/>
              <a:buFont typeface="Arial"/>
              <a:buNone/>
            </a:pPr>
            <a:r>
              <a:rPr lang="en" sz="1200">
                <a:latin typeface="Arial"/>
                <a:ea typeface="Arial"/>
                <a:cs typeface="Arial"/>
                <a:sym typeface="Arial"/>
              </a:rPr>
              <a:t>Over the past few weeks, Emma has developed a huge crush on José. She thinks he might like her, too. She knows gossip travels like lightning at school, so she tells only her best friend, Chantal, by texting her after school: “Do you think José likes me? I kinda have a little crush on him.” Emma also swears Chantal to secrecy over the phone later that night. Though Chantal vows to keep her secret, she forwards Emma’s text to Zeke, who forwards it to a friend, who ... you know the rest! The next day at school, one of the soccer players, Ted, texts Emma: “Emma+José=so adorable.” Emma is shocked and embarrassed because she told only her best friend, and then swore her to secrecy.  Later that evening, she discovers a social media post with her yearbook picture and José’s yearbook picture together as a couple.  Classmates rate José &amp; Emma on their status as a “couple”.  The comments range from encouraging and kind to mean-spirited and hurtful.  Emma receives a text from José confused about what’s going on. </a:t>
            </a:r>
          </a:p>
          <a:p>
            <a:pPr lvl="0" rtl="0">
              <a:lnSpc>
                <a:spcPct val="115000"/>
              </a:lnSpc>
              <a:spcBef>
                <a:spcPts val="0"/>
              </a:spcBef>
              <a:buClr>
                <a:srgbClr val="000000"/>
              </a:buClr>
              <a:buSzPct val="91666"/>
              <a:buFont typeface="Arial"/>
              <a:buNone/>
            </a:pPr>
            <a:endParaRPr sz="1200">
              <a:latin typeface="Arial"/>
              <a:ea typeface="Arial"/>
              <a:cs typeface="Arial"/>
              <a:sym typeface="Arial"/>
            </a:endParaRPr>
          </a:p>
          <a:p>
            <a:pPr lvl="0" algn="ctr" rtl="0">
              <a:lnSpc>
                <a:spcPct val="115000"/>
              </a:lnSpc>
              <a:spcBef>
                <a:spcPts val="0"/>
              </a:spcBef>
              <a:buClr>
                <a:srgbClr val="000000"/>
              </a:buClr>
              <a:buSzPct val="91666"/>
              <a:buFont typeface="Arial"/>
              <a:buNone/>
            </a:pPr>
            <a:r>
              <a:rPr lang="en" sz="1200" b="1" u="sng">
                <a:latin typeface="Arial"/>
                <a:ea typeface="Arial"/>
                <a:cs typeface="Arial"/>
                <a:sym typeface="Arial"/>
              </a:rPr>
              <a:t> Small Group Discussion:</a:t>
            </a:r>
            <a:r>
              <a:rPr lang="en" sz="1200">
                <a:latin typeface="Arial"/>
                <a:ea typeface="Arial"/>
                <a:cs typeface="Arial"/>
                <a:sym typeface="Arial"/>
              </a:rPr>
              <a:t>		</a:t>
            </a:r>
          </a:p>
          <a:p>
            <a:pPr marL="457200" lvl="0" indent="-304800" rtl="0">
              <a:lnSpc>
                <a:spcPct val="115000"/>
              </a:lnSpc>
              <a:spcBef>
                <a:spcPts val="0"/>
              </a:spcBef>
              <a:buSzPct val="100000"/>
              <a:buFont typeface="Arial"/>
              <a:buAutoNum type="arabicPeriod"/>
            </a:pPr>
            <a:r>
              <a:rPr lang="en" sz="1200" i="1">
                <a:latin typeface="Arial"/>
                <a:ea typeface="Arial"/>
                <a:cs typeface="Arial"/>
                <a:sym typeface="Arial"/>
              </a:rPr>
              <a:t>What are some strategies you could use if you were Emma and found yourself in her situation?</a:t>
            </a:r>
          </a:p>
          <a:p>
            <a:pPr marL="457200" lvl="0" indent="-304800" rtl="0">
              <a:lnSpc>
                <a:spcPct val="115000"/>
              </a:lnSpc>
              <a:spcBef>
                <a:spcPts val="0"/>
              </a:spcBef>
              <a:buSzPct val="100000"/>
              <a:buFont typeface="Arial"/>
              <a:buAutoNum type="arabicPeriod"/>
            </a:pPr>
            <a:r>
              <a:rPr lang="en" sz="1200" i="1">
                <a:latin typeface="Arial"/>
                <a:ea typeface="Arial"/>
                <a:cs typeface="Arial"/>
                <a:sym typeface="Arial"/>
              </a:rPr>
              <a:t>How could this be considered cyberbullying?</a:t>
            </a:r>
          </a:p>
          <a:p>
            <a:pPr marL="457200" lvl="0" indent="-304800" rtl="0">
              <a:lnSpc>
                <a:spcPct val="115000"/>
              </a:lnSpc>
              <a:spcBef>
                <a:spcPts val="0"/>
              </a:spcBef>
              <a:buSzPct val="100000"/>
              <a:buFont typeface="Arial"/>
              <a:buAutoNum type="arabicPeriod"/>
            </a:pPr>
            <a:r>
              <a:rPr lang="en" sz="1200" i="1">
                <a:latin typeface="Arial"/>
                <a:ea typeface="Arial"/>
                <a:cs typeface="Arial"/>
                <a:sym typeface="Arial"/>
              </a:rPr>
              <a:t>How should Emma address Chantal?  Was Chantal helping or hurting?</a:t>
            </a:r>
          </a:p>
          <a:p>
            <a:pPr marL="457200" lvl="0" indent="-304800" rtl="0">
              <a:lnSpc>
                <a:spcPct val="115000"/>
              </a:lnSpc>
              <a:spcBef>
                <a:spcPts val="0"/>
              </a:spcBef>
              <a:buSzPct val="100000"/>
              <a:buFont typeface="Arial"/>
              <a:buAutoNum type="arabicPeriod"/>
            </a:pPr>
            <a:r>
              <a:rPr lang="en" sz="1200" i="1">
                <a:latin typeface="Arial"/>
                <a:ea typeface="Arial"/>
                <a:cs typeface="Arial"/>
                <a:sym typeface="Arial"/>
              </a:rPr>
              <a:t>From José’s perspective, what would be your first step after seeing what had been posted?</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My Secret Identity...Sort Of</a:t>
            </a:r>
          </a:p>
        </p:txBody>
      </p:sp>
      <p:sp>
        <p:nvSpPr>
          <p:cNvPr id="124" name="Shape 124"/>
          <p:cNvSpPr txBox="1">
            <a:spLocks noGrp="1"/>
          </p:cNvSpPr>
          <p:nvPr>
            <p:ph type="body" idx="1"/>
          </p:nvPr>
        </p:nvSpPr>
        <p:spPr>
          <a:xfrm>
            <a:off x="844650" y="1387500"/>
            <a:ext cx="7271400" cy="40830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91666"/>
              <a:buFont typeface="Arial"/>
              <a:buNone/>
            </a:pPr>
            <a:r>
              <a:rPr lang="en" sz="1200">
                <a:solidFill>
                  <a:schemeClr val="dk1"/>
                </a:solidFill>
                <a:latin typeface="Arial"/>
                <a:ea typeface="Arial"/>
                <a:cs typeface="Arial"/>
                <a:sym typeface="Arial"/>
              </a:rPr>
              <a:t>		</a:t>
            </a:r>
          </a:p>
          <a:p>
            <a:pPr lvl="0" rtl="0">
              <a:lnSpc>
                <a:spcPct val="115000"/>
              </a:lnSpc>
              <a:spcBef>
                <a:spcPts val="0"/>
              </a:spcBef>
              <a:buClr>
                <a:srgbClr val="000000"/>
              </a:buClr>
              <a:buSzPct val="91666"/>
              <a:buFont typeface="Arial"/>
              <a:buNone/>
            </a:pPr>
            <a:r>
              <a:rPr lang="en" sz="1200"/>
              <a:t>Tommy had been documenting his life events online via a social media account.  He thought his entries were pretty private because he used a username that wasn’t his real name.  Others, from near and far, commented on his entries and shared similar experiences.  This became almost like an online support group for Tommy.  Everyone began sharing advice on how to handle different situations.  Some of the posts and comments began talking about risky behaviors and solutions. Tommy felt his secret was safe until his parents began asking him questions that only this online group would know about -- it was almost like they were reading his mind!  His account was technically public, but he didn’t think anyone could connect his posts with the “real” him. Tommy later found out that his best friend told his parents about the account because he was concerned about him and some of the recent posts.  His friend’s parents then told Tommy’s parents about the posts.  Tommy realized, too late, that he had shared too much private information and even, at times, was not honest about some of his experiences.</a:t>
            </a:r>
          </a:p>
          <a:p>
            <a:pPr lvl="0" rtl="0">
              <a:lnSpc>
                <a:spcPct val="115000"/>
              </a:lnSpc>
              <a:spcBef>
                <a:spcPts val="0"/>
              </a:spcBef>
              <a:buClr>
                <a:srgbClr val="000000"/>
              </a:buClr>
              <a:buSzPct val="91666"/>
              <a:buFont typeface="Arial"/>
              <a:buNone/>
            </a:pPr>
            <a:r>
              <a:rPr lang="en" sz="1200"/>
              <a:t>		</a:t>
            </a:r>
          </a:p>
          <a:p>
            <a:pPr lvl="0" algn="ctr" rtl="0">
              <a:lnSpc>
                <a:spcPct val="115000"/>
              </a:lnSpc>
              <a:spcBef>
                <a:spcPts val="0"/>
              </a:spcBef>
              <a:buClr>
                <a:srgbClr val="000000"/>
              </a:buClr>
              <a:buSzPct val="91666"/>
              <a:buFont typeface="Arial"/>
              <a:buNone/>
            </a:pPr>
            <a:r>
              <a:rPr lang="en" sz="1200" b="1" u="sng"/>
              <a:t> Small Group Discussion:</a:t>
            </a:r>
            <a:r>
              <a:rPr lang="en" sz="1200"/>
              <a:t>		</a:t>
            </a:r>
          </a:p>
          <a:p>
            <a:pPr marL="457200" lvl="0" indent="-298450" rtl="0">
              <a:lnSpc>
                <a:spcPct val="115000"/>
              </a:lnSpc>
              <a:spcBef>
                <a:spcPts val="0"/>
              </a:spcBef>
              <a:buSzPct val="100000"/>
              <a:buAutoNum type="arabicPeriod"/>
            </a:pPr>
            <a:r>
              <a:rPr lang="en" sz="1100" i="1"/>
              <a:t> What, if anything, is problematic with this scenario?</a:t>
            </a:r>
          </a:p>
          <a:p>
            <a:pPr marL="457200" lvl="0" indent="-298450" rtl="0">
              <a:lnSpc>
                <a:spcPct val="115000"/>
              </a:lnSpc>
              <a:spcBef>
                <a:spcPts val="0"/>
              </a:spcBef>
              <a:buSzPct val="100000"/>
              <a:buAutoNum type="arabicPeriod"/>
            </a:pPr>
            <a:r>
              <a:rPr lang="en" sz="1100" i="1"/>
              <a:t>Even if Tommy shuts down the account, how could his posts affect his future? </a:t>
            </a:r>
          </a:p>
          <a:p>
            <a:pPr marL="457200" lvl="0" indent="-298450" rtl="0">
              <a:lnSpc>
                <a:spcPct val="115000"/>
              </a:lnSpc>
              <a:spcBef>
                <a:spcPts val="0"/>
              </a:spcBef>
              <a:buSzPct val="100000"/>
              <a:buAutoNum type="arabicPeriod"/>
            </a:pPr>
            <a:r>
              <a:rPr lang="en" sz="1100" i="1"/>
              <a:t>Do you think it’s fair for Tommy’s parents to read the things he posted on the Internet?  Why or why not?  How is Tommy’s parents’ reading his posts similar to or different from reading a diary that he’s written in a notebook or paper journal?</a:t>
            </a:r>
          </a:p>
          <a:p>
            <a:pPr marL="457200" lvl="0" indent="-298450" rtl="0">
              <a:lnSpc>
                <a:spcPct val="115000"/>
              </a:lnSpc>
              <a:spcBef>
                <a:spcPts val="0"/>
              </a:spcBef>
              <a:buSzPct val="100000"/>
              <a:buAutoNum type="arabicPeriod"/>
            </a:pPr>
            <a:r>
              <a:rPr lang="en" sz="1100" i="1"/>
              <a:t> Why might Tommy’s parents want to read his posts? Given these reasons, how would you react if your parents asked to read your social media posts, private messages, or text messages?</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Navigating Your Digital World</a:t>
            </a:r>
          </a:p>
        </p:txBody>
      </p:sp>
      <p:sp>
        <p:nvSpPr>
          <p:cNvPr id="130" name="Shape 130"/>
          <p:cNvSpPr txBox="1">
            <a:spLocks noGrp="1"/>
          </p:cNvSpPr>
          <p:nvPr>
            <p:ph type="body" idx="1"/>
          </p:nvPr>
        </p:nvSpPr>
        <p:spPr>
          <a:xfrm>
            <a:off x="1203475" y="1826125"/>
            <a:ext cx="7271400" cy="4083000"/>
          </a:xfrm>
          <a:prstGeom prst="rect">
            <a:avLst/>
          </a:prstGeom>
        </p:spPr>
        <p:txBody>
          <a:bodyPr wrap="square" lIns="91425" tIns="91425" rIns="91425" bIns="91425" anchor="t" anchorCtr="0">
            <a:noAutofit/>
          </a:bodyPr>
          <a:lstStyle/>
          <a:p>
            <a:pPr marL="457200" lvl="0" indent="-228600" rtl="0">
              <a:lnSpc>
                <a:spcPct val="115000"/>
              </a:lnSpc>
              <a:spcBef>
                <a:spcPts val="0"/>
              </a:spcBef>
              <a:spcAft>
                <a:spcPts val="1600"/>
              </a:spcAft>
              <a:buClr>
                <a:srgbClr val="F9AC08"/>
              </a:buClr>
            </a:pPr>
            <a:r>
              <a:rPr lang="en">
                <a:solidFill>
                  <a:srgbClr val="ADADAD"/>
                </a:solidFill>
              </a:rPr>
              <a:t>Click </a:t>
            </a:r>
            <a:r>
              <a:rPr lang="en" u="sng">
                <a:solidFill>
                  <a:srgbClr val="4DD0E1"/>
                </a:solidFill>
                <a:hlinkClick r:id="rId3"/>
              </a:rPr>
              <a:t>HERE</a:t>
            </a:r>
            <a:r>
              <a:rPr lang="en">
                <a:solidFill>
                  <a:srgbClr val="ADADAD"/>
                </a:solidFill>
              </a:rPr>
              <a:t> for the worksheet!</a:t>
            </a:r>
          </a:p>
          <a:p>
            <a:pPr marL="457200" lvl="0" indent="-228600" rtl="0">
              <a:lnSpc>
                <a:spcPct val="115000"/>
              </a:lnSpc>
              <a:spcBef>
                <a:spcPts val="0"/>
              </a:spcBef>
              <a:spcAft>
                <a:spcPts val="1600"/>
              </a:spcAft>
              <a:buClr>
                <a:srgbClr val="F9AC08"/>
              </a:buClr>
            </a:pPr>
            <a:r>
              <a:rPr lang="en">
                <a:solidFill>
                  <a:srgbClr val="ADADAD"/>
                </a:solidFill>
              </a:rPr>
              <a:t>Click </a:t>
            </a:r>
            <a:r>
              <a:rPr lang="en" u="sng">
                <a:solidFill>
                  <a:srgbClr val="4DD0E1"/>
                </a:solidFill>
                <a:hlinkClick r:id="rId4"/>
              </a:rPr>
              <a:t>HERE</a:t>
            </a:r>
            <a:r>
              <a:rPr lang="en">
                <a:solidFill>
                  <a:srgbClr val="ADADAD"/>
                </a:solidFill>
              </a:rPr>
              <a:t> for the answers!</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pic>
        <p:nvPicPr>
          <p:cNvPr id="131" name="Shape 131"/>
          <p:cNvPicPr preferRelativeResize="0"/>
          <p:nvPr/>
        </p:nvPicPr>
        <p:blipFill>
          <a:blip r:embed="rId5">
            <a:alphaModFix/>
          </a:blip>
          <a:stretch>
            <a:fillRect/>
          </a:stretch>
        </p:blipFill>
        <p:spPr>
          <a:xfrm>
            <a:off x="1957938" y="2972125"/>
            <a:ext cx="5228126" cy="28794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Sexting</a:t>
            </a:r>
          </a:p>
        </p:txBody>
      </p:sp>
      <p:sp>
        <p:nvSpPr>
          <p:cNvPr id="137" name="Shape 137"/>
          <p:cNvSpPr txBox="1">
            <a:spLocks noGrp="1"/>
          </p:cNvSpPr>
          <p:nvPr>
            <p:ph type="body" idx="1"/>
          </p:nvPr>
        </p:nvSpPr>
        <p:spPr>
          <a:xfrm>
            <a:off x="844650" y="1759650"/>
            <a:ext cx="7271400" cy="4083000"/>
          </a:xfrm>
          <a:prstGeom prst="rect">
            <a:avLst/>
          </a:prstGeom>
        </p:spPr>
        <p:txBody>
          <a:bodyPr wrap="square" lIns="91425" tIns="91425" rIns="91425" bIns="91425" anchor="t" anchorCtr="0">
            <a:noAutofit/>
          </a:bodyPr>
          <a:lstStyle/>
          <a:p>
            <a:pPr marL="457200" lvl="0" indent="-228600" rtl="0">
              <a:lnSpc>
                <a:spcPct val="115000"/>
              </a:lnSpc>
              <a:spcBef>
                <a:spcPts val="0"/>
              </a:spcBef>
              <a:spcAft>
                <a:spcPts val="1600"/>
              </a:spcAft>
              <a:buClr>
                <a:srgbClr val="F9AC08"/>
              </a:buClr>
            </a:pPr>
            <a:r>
              <a:rPr lang="en"/>
              <a:t>Another form of cyberbullying</a:t>
            </a:r>
          </a:p>
          <a:p>
            <a:pPr marL="457200" lvl="0" indent="-228600" rtl="0">
              <a:lnSpc>
                <a:spcPct val="115000"/>
              </a:lnSpc>
              <a:spcBef>
                <a:spcPts val="0"/>
              </a:spcBef>
              <a:spcAft>
                <a:spcPts val="1600"/>
              </a:spcAft>
              <a:buClr>
                <a:srgbClr val="F9AC08"/>
              </a:buClr>
            </a:pPr>
            <a:r>
              <a:rPr lang="en"/>
              <a:t>The sending of sexually explicit photos, images, text messages, or e-mails by using a cell phone or other mobile device (dictionary.com)</a:t>
            </a:r>
          </a:p>
          <a:p>
            <a:pPr marL="457200" lvl="0" indent="-228600" rtl="0">
              <a:lnSpc>
                <a:spcPct val="115000"/>
              </a:lnSpc>
              <a:spcBef>
                <a:spcPts val="0"/>
              </a:spcBef>
              <a:spcAft>
                <a:spcPts val="1600"/>
              </a:spcAft>
              <a:buClr>
                <a:srgbClr val="F9AC08"/>
              </a:buClr>
            </a:pPr>
            <a:r>
              <a:rPr lang="en"/>
              <a:t>Video:</a:t>
            </a:r>
            <a:r>
              <a:rPr lang="en">
                <a:solidFill>
                  <a:srgbClr val="ADADAD"/>
                </a:solidFill>
              </a:rPr>
              <a:t> </a:t>
            </a:r>
            <a:r>
              <a:rPr lang="en" u="sng">
                <a:solidFill>
                  <a:srgbClr val="4DD0E1"/>
                </a:solidFill>
                <a:latin typeface="Arial"/>
                <a:ea typeface="Arial"/>
                <a:cs typeface="Arial"/>
                <a:sym typeface="Arial"/>
                <a:hlinkClick r:id="rId3"/>
              </a:rPr>
              <a:t>Ally’s Story: Second Thoughts On Sexting</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500">
                <a:solidFill>
                  <a:srgbClr val="F9AC08"/>
                </a:solidFill>
              </a:rPr>
              <a:t>LPS Computer Use Contract</a:t>
            </a:r>
          </a:p>
        </p:txBody>
      </p:sp>
      <p:sp>
        <p:nvSpPr>
          <p:cNvPr id="143" name="Shape 143"/>
          <p:cNvSpPr txBox="1">
            <a:spLocks noGrp="1"/>
          </p:cNvSpPr>
          <p:nvPr>
            <p:ph type="body" idx="1"/>
          </p:nvPr>
        </p:nvSpPr>
        <p:spPr>
          <a:xfrm>
            <a:off x="1027950" y="1666600"/>
            <a:ext cx="7271400" cy="4083000"/>
          </a:xfrm>
          <a:prstGeom prst="rect">
            <a:avLst/>
          </a:prstGeom>
        </p:spPr>
        <p:txBody>
          <a:bodyPr wrap="square" lIns="91425" tIns="91425" rIns="91425" bIns="91425" anchor="t" anchorCtr="0">
            <a:noAutofit/>
          </a:bodyPr>
          <a:lstStyle/>
          <a:p>
            <a:pPr lvl="0" rtl="0">
              <a:lnSpc>
                <a:spcPct val="115000"/>
              </a:lnSpc>
              <a:spcBef>
                <a:spcPts val="0"/>
              </a:spcBef>
              <a:buNone/>
            </a:pPr>
            <a:r>
              <a:rPr lang="en" sz="1700"/>
              <a:t>1. I will respect copyright laws, and will not make unauthorized copies of software unless the original is clearly labeled shareware or in the public domain. </a:t>
            </a:r>
          </a:p>
          <a:p>
            <a:pPr lvl="0" rtl="0">
              <a:lnSpc>
                <a:spcPct val="115000"/>
              </a:lnSpc>
              <a:spcBef>
                <a:spcPts val="0"/>
              </a:spcBef>
              <a:buNone/>
            </a:pPr>
            <a:r>
              <a:rPr lang="en" sz="1700" b="1"/>
              <a:t>2. I  will  not  intentionally  access  information  that  may  be  obscene  or offensive  toward  any  other individuals,  nor  will  I  place  any  such  information on the network or Internet.</a:t>
            </a:r>
          </a:p>
          <a:p>
            <a:pPr lvl="0" rtl="0">
              <a:lnSpc>
                <a:spcPct val="115000"/>
              </a:lnSpc>
              <a:spcBef>
                <a:spcPts val="0"/>
              </a:spcBef>
              <a:buNone/>
            </a:pPr>
            <a:r>
              <a:rPr lang="en" sz="1700"/>
              <a:t>3. I will respect the security of any computer system or network and will not  try  to  gain  unauthorized</a:t>
            </a:r>
          </a:p>
          <a:p>
            <a:pPr lvl="0" rtl="0">
              <a:lnSpc>
                <a:spcPct val="115000"/>
              </a:lnSpc>
              <a:spcBef>
                <a:spcPts val="0"/>
              </a:spcBef>
              <a:buNone/>
            </a:pPr>
            <a:r>
              <a:rPr lang="en" sz="1700"/>
              <a:t> access  to  system  programs,  computer systems, or another person's files.</a:t>
            </a:r>
          </a:p>
          <a:p>
            <a:pPr lvl="0" rtl="0">
              <a:lnSpc>
                <a:spcPct val="115000"/>
              </a:lnSpc>
              <a:spcBef>
                <a:spcPts val="0"/>
              </a:spcBef>
              <a:buNone/>
            </a:pPr>
            <a:r>
              <a:rPr lang="en" sz="1700" b="1"/>
              <a:t>4. I will not use the computer systems to disturb or harass other computer users.</a:t>
            </a:r>
          </a:p>
          <a:p>
            <a:pPr lvl="0" rtl="0">
              <a:lnSpc>
                <a:spcPct val="115000"/>
              </a:lnSpc>
              <a:spcBef>
                <a:spcPts val="0"/>
              </a:spcBef>
              <a:buNone/>
            </a:pPr>
            <a:r>
              <a:rPr lang="en" sz="1700"/>
              <a:t>5. I will use the computer equipment to meet instructional objectives, and not as entertainment.</a:t>
            </a:r>
          </a:p>
          <a:p>
            <a:pPr lvl="0" rtl="0">
              <a:lnSpc>
                <a:spcPct val="115000"/>
              </a:lnSpc>
              <a:spcBef>
                <a:spcPts val="0"/>
              </a:spcBef>
              <a:spcAft>
                <a:spcPts val="1600"/>
              </a:spcAft>
              <a:buNone/>
            </a:pPr>
            <a:endParaRPr sz="1800">
              <a:solidFill>
                <a:srgbClr val="FFB008"/>
              </a:solidFill>
            </a:endParaRPr>
          </a:p>
          <a:p>
            <a:pPr lvl="0" rtl="0">
              <a:lnSpc>
                <a:spcPct val="115000"/>
              </a:lnSpc>
              <a:spcBef>
                <a:spcPts val="0"/>
              </a:spcBef>
              <a:spcAft>
                <a:spcPts val="1600"/>
              </a:spcAft>
              <a:buNone/>
            </a:pPr>
            <a:endParaRPr sz="1800">
              <a:solidFill>
                <a:srgbClr val="FFB008"/>
              </a:solidFill>
            </a:endParaRPr>
          </a:p>
          <a:p>
            <a:pPr lvl="0" rtl="0">
              <a:spcBef>
                <a:spcPts val="0"/>
              </a:spcBef>
              <a:buNone/>
            </a:pPr>
            <a:endParaRPr sz="1800">
              <a:solidFill>
                <a:srgbClr val="FFB008"/>
              </a:solidFill>
            </a:endParaRPr>
          </a:p>
          <a:p>
            <a:pPr lvl="0" rtl="0">
              <a:spcBef>
                <a:spcPts val="0"/>
              </a:spcBef>
              <a:buNone/>
            </a:pPr>
            <a:endParaRPr sz="1800">
              <a:solidFill>
                <a:srgbClr val="FFB008"/>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500">
                <a:solidFill>
                  <a:srgbClr val="F9AC08"/>
                </a:solidFill>
              </a:rPr>
              <a:t>LPS Computer Use Contract</a:t>
            </a:r>
          </a:p>
        </p:txBody>
      </p:sp>
      <p:sp>
        <p:nvSpPr>
          <p:cNvPr id="149" name="Shape 149"/>
          <p:cNvSpPr txBox="1">
            <a:spLocks noGrp="1"/>
          </p:cNvSpPr>
          <p:nvPr>
            <p:ph type="body" idx="1"/>
          </p:nvPr>
        </p:nvSpPr>
        <p:spPr>
          <a:xfrm>
            <a:off x="867600" y="1772925"/>
            <a:ext cx="7408800" cy="4083000"/>
          </a:xfrm>
          <a:prstGeom prst="rect">
            <a:avLst/>
          </a:prstGeom>
        </p:spPr>
        <p:txBody>
          <a:bodyPr wrap="square" lIns="91425" tIns="91425" rIns="91425" bIns="91425" anchor="t" anchorCtr="0">
            <a:noAutofit/>
          </a:bodyPr>
          <a:lstStyle/>
          <a:p>
            <a:pPr lvl="0" rtl="0">
              <a:lnSpc>
                <a:spcPct val="115000"/>
              </a:lnSpc>
              <a:spcBef>
                <a:spcPts val="0"/>
              </a:spcBef>
              <a:buClr>
                <a:schemeClr val="dk1"/>
              </a:buClr>
              <a:buSzPct val="64705"/>
              <a:buFont typeface="Arial"/>
              <a:buNone/>
            </a:pPr>
            <a:r>
              <a:rPr lang="en" sz="1700"/>
              <a:t>6. I will not waste or take supplies, and will print only when necessary to appropriate printers.</a:t>
            </a:r>
          </a:p>
          <a:p>
            <a:pPr lvl="0" rtl="0">
              <a:lnSpc>
                <a:spcPct val="115000"/>
              </a:lnSpc>
              <a:spcBef>
                <a:spcPts val="0"/>
              </a:spcBef>
              <a:buClr>
                <a:schemeClr val="dk1"/>
              </a:buClr>
              <a:buSzPct val="64705"/>
              <a:buFont typeface="Arial"/>
              <a:buNone/>
            </a:pPr>
            <a:r>
              <a:rPr lang="en" sz="1700" b="1"/>
              <a:t>7. I  will  not  use  the  network  for  financial  gain  or  any  commercial  or illegal activity.</a:t>
            </a:r>
          </a:p>
          <a:p>
            <a:pPr lvl="0" rtl="0">
              <a:lnSpc>
                <a:spcPct val="115000"/>
              </a:lnSpc>
              <a:spcBef>
                <a:spcPts val="0"/>
              </a:spcBef>
              <a:buClr>
                <a:schemeClr val="dk1"/>
              </a:buClr>
              <a:buSzPct val="64705"/>
              <a:buFont typeface="Arial"/>
              <a:buNone/>
            </a:pPr>
            <a:r>
              <a:rPr lang="en" sz="1700"/>
              <a:t>8. I will not engage in vandalism, including bypassing security systems, harming or destroying any data on the LPS network or the Internet, or intentionally share computer viruses.</a:t>
            </a:r>
          </a:p>
          <a:p>
            <a:pPr lvl="0" rtl="0">
              <a:lnSpc>
                <a:spcPct val="115000"/>
              </a:lnSpc>
              <a:spcBef>
                <a:spcPts val="0"/>
              </a:spcBef>
              <a:buClr>
                <a:schemeClr val="dk1"/>
              </a:buClr>
              <a:buSzPct val="64705"/>
              <a:buFont typeface="Arial"/>
              <a:buNone/>
            </a:pPr>
            <a:r>
              <a:rPr lang="en" sz="1700"/>
              <a:t>9. I understand that the Lincoln Public Schools is not responsible for any expenses  I  incur  or  purchases I  make  while  accessing  any  online service, such as the Internet.</a:t>
            </a:r>
          </a:p>
          <a:p>
            <a:pPr lvl="0" rtl="0">
              <a:lnSpc>
                <a:spcPct val="115000"/>
              </a:lnSpc>
              <a:spcBef>
                <a:spcPts val="0"/>
              </a:spcBef>
              <a:buClr>
                <a:schemeClr val="dk1"/>
              </a:buClr>
              <a:buSzPct val="64705"/>
              <a:buFont typeface="Arial"/>
              <a:buNone/>
            </a:pPr>
            <a:r>
              <a:rPr lang="en" sz="1700" b="1" i="1"/>
              <a:t>10.  I  understand  that  violation  of  the  above  statements  will  make  me subject  to  disciplinary action  and  can  include  the  immediate suspension of my computer privileges.</a:t>
            </a:r>
          </a:p>
          <a:p>
            <a:pPr lvl="0" rtl="0">
              <a:lnSpc>
                <a:spcPct val="115000"/>
              </a:lnSpc>
              <a:spcBef>
                <a:spcPts val="0"/>
              </a:spcBef>
              <a:spcAft>
                <a:spcPts val="1600"/>
              </a:spcAft>
              <a:buNone/>
            </a:pPr>
            <a:endParaRPr sz="1800">
              <a:solidFill>
                <a:srgbClr val="FFB008"/>
              </a:solidFill>
            </a:endParaRPr>
          </a:p>
          <a:p>
            <a:pPr lvl="0" rtl="0">
              <a:lnSpc>
                <a:spcPct val="115000"/>
              </a:lnSpc>
              <a:spcBef>
                <a:spcPts val="0"/>
              </a:spcBef>
              <a:spcAft>
                <a:spcPts val="1600"/>
              </a:spcAft>
              <a:buNone/>
            </a:pPr>
            <a:endParaRPr sz="1800">
              <a:solidFill>
                <a:srgbClr val="FFB008"/>
              </a:solidFill>
            </a:endParaRPr>
          </a:p>
          <a:p>
            <a:pPr lvl="0" rtl="0">
              <a:spcBef>
                <a:spcPts val="0"/>
              </a:spcBef>
              <a:buNone/>
            </a:pPr>
            <a:endParaRPr sz="1800">
              <a:solidFill>
                <a:srgbClr val="FFB008"/>
              </a:solidFill>
            </a:endParaRPr>
          </a:p>
          <a:p>
            <a:pPr lvl="0" rtl="0">
              <a:spcBef>
                <a:spcPts val="0"/>
              </a:spcBef>
              <a:buNone/>
            </a:pPr>
            <a:endParaRPr sz="1800">
              <a:solidFill>
                <a:srgbClr val="FFB008"/>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500">
                <a:solidFill>
                  <a:srgbClr val="F9AC08"/>
                </a:solidFill>
              </a:rPr>
              <a:t>Nebraska Law</a:t>
            </a:r>
          </a:p>
        </p:txBody>
      </p:sp>
      <p:sp>
        <p:nvSpPr>
          <p:cNvPr id="155" name="Shape 155"/>
          <p:cNvSpPr txBox="1">
            <a:spLocks noGrp="1"/>
          </p:cNvSpPr>
          <p:nvPr>
            <p:ph type="body" idx="1"/>
          </p:nvPr>
        </p:nvSpPr>
        <p:spPr>
          <a:xfrm>
            <a:off x="867600" y="1772925"/>
            <a:ext cx="7408800" cy="4083000"/>
          </a:xfrm>
          <a:prstGeom prst="rect">
            <a:avLst/>
          </a:prstGeom>
        </p:spPr>
        <p:txBody>
          <a:bodyPr wrap="square" lIns="91425" tIns="91425" rIns="91425" bIns="91425" anchor="t" anchorCtr="0">
            <a:noAutofit/>
          </a:bodyPr>
          <a:lstStyle/>
          <a:p>
            <a:pPr marL="457200" lvl="0" indent="-355600" rtl="0">
              <a:spcBef>
                <a:spcPts val="0"/>
              </a:spcBef>
              <a:buClr>
                <a:srgbClr val="F9AC08"/>
              </a:buClr>
              <a:buSzPct val="100000"/>
            </a:pPr>
            <a:r>
              <a:rPr lang="en" sz="2000"/>
              <a:t>Sexting could be considered child pornography</a:t>
            </a:r>
          </a:p>
          <a:p>
            <a:pPr marL="457200" lvl="0" indent="-355600" rtl="0">
              <a:spcBef>
                <a:spcPts val="0"/>
              </a:spcBef>
              <a:buClr>
                <a:srgbClr val="F9AC08"/>
              </a:buClr>
              <a:buSzPct val="100000"/>
            </a:pPr>
            <a:r>
              <a:rPr lang="en" sz="2000"/>
              <a:t>Possession of child pornography is a Class IV felony, punishable by up to five years in prison or a fine up to $10,000, or both — if the defendant is under the age of 19 at the time of the crime.</a:t>
            </a:r>
          </a:p>
          <a:p>
            <a:pPr marL="457200" lvl="0" indent="-355600" rtl="0">
              <a:spcBef>
                <a:spcPts val="0"/>
              </a:spcBef>
              <a:buClr>
                <a:srgbClr val="F9AC08"/>
              </a:buClr>
              <a:buSzPct val="100000"/>
            </a:pPr>
            <a:r>
              <a:rPr lang="en" sz="2000"/>
              <a:t>Distributing child pornography is a Class III felony, punishable by one to 20 years in prison or fine up to $25,000, or both.</a:t>
            </a:r>
          </a:p>
          <a:p>
            <a:pPr marL="457200" lvl="0" indent="-355600" rtl="0">
              <a:spcBef>
                <a:spcPts val="0"/>
              </a:spcBef>
              <a:buClr>
                <a:srgbClr val="F9AC08"/>
              </a:buClr>
              <a:buSzPct val="100000"/>
            </a:pPr>
            <a:r>
              <a:rPr lang="en" sz="2000"/>
              <a:t>Sharing obscene material with a minor is a Class I misdemeanor, punishable by up to one year in jail or a fine up to $1,000, or both.</a:t>
            </a:r>
          </a:p>
          <a:p>
            <a:pPr lvl="0" rtl="0">
              <a:lnSpc>
                <a:spcPct val="115000"/>
              </a:lnSpc>
              <a:spcBef>
                <a:spcPts val="0"/>
              </a:spcBef>
              <a:spcAft>
                <a:spcPts val="1600"/>
              </a:spcAft>
              <a:buNone/>
            </a:pPr>
            <a:endParaRPr sz="1800"/>
          </a:p>
          <a:p>
            <a:pPr lvl="0" rtl="0">
              <a:lnSpc>
                <a:spcPct val="115000"/>
              </a:lnSpc>
              <a:spcBef>
                <a:spcPts val="0"/>
              </a:spcBef>
              <a:spcAft>
                <a:spcPts val="1600"/>
              </a:spcAft>
              <a:buNone/>
            </a:pPr>
            <a:endParaRPr sz="1800">
              <a:solidFill>
                <a:srgbClr val="FFB008"/>
              </a:solidFill>
            </a:endParaRPr>
          </a:p>
          <a:p>
            <a:pPr lvl="0" rtl="0">
              <a:spcBef>
                <a:spcPts val="0"/>
              </a:spcBef>
              <a:buNone/>
            </a:pPr>
            <a:endParaRPr sz="1800">
              <a:solidFill>
                <a:srgbClr val="FFB008"/>
              </a:solidFill>
            </a:endParaRPr>
          </a:p>
          <a:p>
            <a:pPr lvl="0" rtl="0">
              <a:spcBef>
                <a:spcPts val="0"/>
              </a:spcBef>
              <a:buNone/>
            </a:pPr>
            <a:endParaRPr sz="1800">
              <a:solidFill>
                <a:srgbClr val="FFB008"/>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500">
                <a:solidFill>
                  <a:srgbClr val="F9AC08"/>
                </a:solidFill>
              </a:rPr>
              <a:t>It’s Never Just One Text</a:t>
            </a:r>
          </a:p>
        </p:txBody>
      </p:sp>
      <p:sp>
        <p:nvSpPr>
          <p:cNvPr id="161" name="Shape 161"/>
          <p:cNvSpPr txBox="1">
            <a:spLocks noGrp="1"/>
          </p:cNvSpPr>
          <p:nvPr>
            <p:ph type="body" idx="1"/>
          </p:nvPr>
        </p:nvSpPr>
        <p:spPr>
          <a:xfrm>
            <a:off x="867600" y="1772925"/>
            <a:ext cx="7408800" cy="4083000"/>
          </a:xfrm>
          <a:prstGeom prst="rect">
            <a:avLst/>
          </a:prstGeom>
        </p:spPr>
        <p:txBody>
          <a:bodyPr wrap="square" lIns="91425" tIns="91425" rIns="91425" bIns="91425" anchor="t" anchorCtr="0">
            <a:noAutofit/>
          </a:bodyPr>
          <a:lstStyle/>
          <a:p>
            <a:pPr lvl="0" algn="ctr" rtl="0">
              <a:lnSpc>
                <a:spcPct val="115000"/>
              </a:lnSpc>
              <a:spcBef>
                <a:spcPts val="0"/>
              </a:spcBef>
              <a:spcAft>
                <a:spcPts val="1600"/>
              </a:spcAft>
              <a:buNone/>
            </a:pPr>
            <a:endParaRPr sz="3000">
              <a:solidFill>
                <a:srgbClr val="ADADAD"/>
              </a:solidFill>
            </a:endParaRPr>
          </a:p>
          <a:p>
            <a:pPr lvl="0" algn="ctr" rtl="0">
              <a:lnSpc>
                <a:spcPct val="115000"/>
              </a:lnSpc>
              <a:spcBef>
                <a:spcPts val="0"/>
              </a:spcBef>
              <a:spcAft>
                <a:spcPts val="1600"/>
              </a:spcAft>
              <a:buNone/>
            </a:pPr>
            <a:r>
              <a:rPr lang="en" sz="3000">
                <a:solidFill>
                  <a:srgbClr val="ADADAD"/>
                </a:solidFill>
              </a:rPr>
              <a:t>Click </a:t>
            </a:r>
            <a:r>
              <a:rPr lang="en" sz="3000" u="sng">
                <a:solidFill>
                  <a:srgbClr val="4DD0E1"/>
                </a:solidFill>
                <a:hlinkClick r:id="rId3"/>
              </a:rPr>
              <a:t>HERE</a:t>
            </a:r>
            <a:r>
              <a:rPr lang="en" sz="3000">
                <a:solidFill>
                  <a:srgbClr val="ADADAD"/>
                </a:solidFill>
              </a:rPr>
              <a:t> to watch “It’s Never Just One Text...”</a:t>
            </a:r>
          </a:p>
          <a:p>
            <a:pPr lvl="0" rtl="0">
              <a:spcBef>
                <a:spcPts val="0"/>
              </a:spcBef>
              <a:buNone/>
            </a:pPr>
            <a:endParaRPr sz="2000"/>
          </a:p>
          <a:p>
            <a:pPr lvl="0" rtl="0">
              <a:lnSpc>
                <a:spcPct val="115000"/>
              </a:lnSpc>
              <a:spcBef>
                <a:spcPts val="0"/>
              </a:spcBef>
              <a:spcAft>
                <a:spcPts val="1600"/>
              </a:spcAft>
              <a:buNone/>
            </a:pPr>
            <a:endParaRPr sz="1800"/>
          </a:p>
          <a:p>
            <a:pPr lvl="0" rtl="0">
              <a:lnSpc>
                <a:spcPct val="115000"/>
              </a:lnSpc>
              <a:spcBef>
                <a:spcPts val="0"/>
              </a:spcBef>
              <a:spcAft>
                <a:spcPts val="1600"/>
              </a:spcAft>
              <a:buNone/>
            </a:pPr>
            <a:endParaRPr sz="1800">
              <a:solidFill>
                <a:srgbClr val="FFB008"/>
              </a:solidFill>
            </a:endParaRPr>
          </a:p>
          <a:p>
            <a:pPr lvl="0" rtl="0">
              <a:spcBef>
                <a:spcPts val="0"/>
              </a:spcBef>
              <a:buNone/>
            </a:pPr>
            <a:endParaRPr sz="1800">
              <a:solidFill>
                <a:srgbClr val="FFB008"/>
              </a:solidFill>
            </a:endParaRPr>
          </a:p>
          <a:p>
            <a:pPr lvl="0" rtl="0">
              <a:spcBef>
                <a:spcPts val="0"/>
              </a:spcBef>
              <a:buNone/>
            </a:pPr>
            <a:endParaRPr sz="1800">
              <a:solidFill>
                <a:srgbClr val="FFB008"/>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500">
                <a:solidFill>
                  <a:srgbClr val="F9AC08"/>
                </a:solidFill>
              </a:rPr>
              <a:t>Closure</a:t>
            </a:r>
          </a:p>
        </p:txBody>
      </p:sp>
      <p:sp>
        <p:nvSpPr>
          <p:cNvPr id="167" name="Shape 167"/>
          <p:cNvSpPr txBox="1">
            <a:spLocks noGrp="1"/>
          </p:cNvSpPr>
          <p:nvPr>
            <p:ph type="body" idx="1"/>
          </p:nvPr>
        </p:nvSpPr>
        <p:spPr>
          <a:xfrm>
            <a:off x="867600" y="1772925"/>
            <a:ext cx="7408800" cy="4083000"/>
          </a:xfrm>
          <a:prstGeom prst="rect">
            <a:avLst/>
          </a:prstGeom>
        </p:spPr>
        <p:txBody>
          <a:bodyPr wrap="square" lIns="91425" tIns="91425" rIns="91425" bIns="91425" anchor="t" anchorCtr="0">
            <a:noAutofit/>
          </a:bodyPr>
          <a:lstStyle/>
          <a:p>
            <a:pPr lvl="0" algn="ctr" rtl="0">
              <a:lnSpc>
                <a:spcPct val="115000"/>
              </a:lnSpc>
              <a:spcBef>
                <a:spcPts val="0"/>
              </a:spcBef>
              <a:spcAft>
                <a:spcPts val="1600"/>
              </a:spcAft>
              <a:buNone/>
            </a:pPr>
            <a:r>
              <a:rPr lang="en" sz="3000"/>
              <a:t>Write down a summary statement (1-2 sentences) of what you’ve learned about making choices with social media.</a:t>
            </a:r>
          </a:p>
          <a:p>
            <a:pPr lvl="0" rtl="0">
              <a:lnSpc>
                <a:spcPct val="115000"/>
              </a:lnSpc>
              <a:spcBef>
                <a:spcPts val="0"/>
              </a:spcBef>
              <a:spcAft>
                <a:spcPts val="1600"/>
              </a:spcAft>
              <a:buNone/>
            </a:pPr>
            <a:endParaRPr sz="1800"/>
          </a:p>
          <a:p>
            <a:pPr lvl="0" rtl="0">
              <a:lnSpc>
                <a:spcPct val="115000"/>
              </a:lnSpc>
              <a:spcBef>
                <a:spcPts val="0"/>
              </a:spcBef>
              <a:spcAft>
                <a:spcPts val="1600"/>
              </a:spcAft>
              <a:buNone/>
            </a:pPr>
            <a:endParaRPr sz="1800">
              <a:solidFill>
                <a:srgbClr val="FFB008"/>
              </a:solidFill>
            </a:endParaRPr>
          </a:p>
          <a:p>
            <a:pPr lvl="0" rtl="0">
              <a:spcBef>
                <a:spcPts val="0"/>
              </a:spcBef>
              <a:buNone/>
            </a:pPr>
            <a:endParaRPr sz="1800">
              <a:solidFill>
                <a:srgbClr val="FFB008"/>
              </a:solidFill>
            </a:endParaRPr>
          </a:p>
          <a:p>
            <a:pPr lvl="0" rtl="0">
              <a:spcBef>
                <a:spcPts val="0"/>
              </a:spcBef>
              <a:buNone/>
            </a:pPr>
            <a:endParaRPr sz="1800">
              <a:solidFill>
                <a:srgbClr val="FFB00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a:spcBef>
                <a:spcPts val="0"/>
              </a:spcBef>
              <a:buNone/>
            </a:pPr>
            <a:r>
              <a:rPr lang="en" sz="3600">
                <a:solidFill>
                  <a:srgbClr val="F9AC08"/>
                </a:solidFill>
              </a:rPr>
              <a:t>Today’s Goals</a:t>
            </a:r>
          </a:p>
        </p:txBody>
      </p:sp>
      <p:sp>
        <p:nvSpPr>
          <p:cNvPr id="64" name="Shape 64"/>
          <p:cNvSpPr txBox="1">
            <a:spLocks noGrp="1"/>
          </p:cNvSpPr>
          <p:nvPr>
            <p:ph type="body" idx="1"/>
          </p:nvPr>
        </p:nvSpPr>
        <p:spPr>
          <a:xfrm>
            <a:off x="1242900" y="1803600"/>
            <a:ext cx="7056300" cy="4083000"/>
          </a:xfrm>
          <a:prstGeom prst="rect">
            <a:avLst/>
          </a:prstGeom>
        </p:spPr>
        <p:txBody>
          <a:bodyPr wrap="square" lIns="91425" tIns="91425" rIns="91425" bIns="91425" anchor="t" anchorCtr="0">
            <a:noAutofit/>
          </a:bodyPr>
          <a:lstStyle/>
          <a:p>
            <a:pPr lvl="0" rtl="0">
              <a:spcBef>
                <a:spcPts val="0"/>
              </a:spcBef>
              <a:buClr>
                <a:schemeClr val="dk1"/>
              </a:buClr>
              <a:buSzPct val="55000"/>
              <a:buFont typeface="Arial"/>
              <a:buNone/>
            </a:pPr>
            <a:r>
              <a:rPr lang="en" sz="2000"/>
              <a:t>Students will: </a:t>
            </a:r>
          </a:p>
          <a:p>
            <a:pPr marL="457200" lvl="0" indent="-355600" rtl="0">
              <a:lnSpc>
                <a:spcPct val="115000"/>
              </a:lnSpc>
              <a:spcBef>
                <a:spcPts val="0"/>
              </a:spcBef>
              <a:spcAft>
                <a:spcPts val="1600"/>
              </a:spcAft>
              <a:buClr>
                <a:srgbClr val="F9AC08"/>
              </a:buClr>
              <a:buSzPct val="100000"/>
            </a:pPr>
            <a:r>
              <a:rPr lang="en" sz="2000"/>
              <a:t>Know that online communication can have long-term and wide-reaching consequences</a:t>
            </a:r>
          </a:p>
          <a:p>
            <a:pPr marL="457200" lvl="0" indent="-355600" rtl="0">
              <a:lnSpc>
                <a:spcPct val="115000"/>
              </a:lnSpc>
              <a:spcBef>
                <a:spcPts val="0"/>
              </a:spcBef>
              <a:spcAft>
                <a:spcPts val="1600"/>
              </a:spcAft>
              <a:buClr>
                <a:srgbClr val="F9AC08"/>
              </a:buClr>
              <a:buSzPct val="100000"/>
            </a:pPr>
            <a:r>
              <a:rPr lang="en" sz="2000"/>
              <a:t>Understand strategies for making appropriate choices when communicating online</a:t>
            </a:r>
          </a:p>
          <a:p>
            <a:pPr marL="457200" lvl="0" indent="-355600" rtl="0">
              <a:lnSpc>
                <a:spcPct val="115000"/>
              </a:lnSpc>
              <a:spcBef>
                <a:spcPts val="0"/>
              </a:spcBef>
              <a:spcAft>
                <a:spcPts val="1600"/>
              </a:spcAft>
              <a:buClr>
                <a:srgbClr val="F9AC08"/>
              </a:buClr>
              <a:buSzPct val="100000"/>
            </a:pPr>
            <a:r>
              <a:rPr lang="en" sz="2000"/>
              <a:t>Understand and use safe and ethical behaviors when communicating and interacting with others digitally</a:t>
            </a:r>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Essential Questions</a:t>
            </a:r>
          </a:p>
        </p:txBody>
      </p:sp>
      <p:sp>
        <p:nvSpPr>
          <p:cNvPr id="70" name="Shape 70"/>
          <p:cNvSpPr txBox="1">
            <a:spLocks noGrp="1"/>
          </p:cNvSpPr>
          <p:nvPr>
            <p:ph type="body" idx="1"/>
          </p:nvPr>
        </p:nvSpPr>
        <p:spPr>
          <a:xfrm>
            <a:off x="1242900" y="1803600"/>
            <a:ext cx="7056300" cy="4083000"/>
          </a:xfrm>
          <a:prstGeom prst="rect">
            <a:avLst/>
          </a:prstGeom>
        </p:spPr>
        <p:txBody>
          <a:bodyPr wrap="square" lIns="91425" tIns="91425" rIns="91425" bIns="91425" anchor="t" anchorCtr="0">
            <a:noAutofit/>
          </a:bodyPr>
          <a:lstStyle/>
          <a:p>
            <a:pPr lvl="0" rtl="0">
              <a:spcBef>
                <a:spcPts val="0"/>
              </a:spcBef>
              <a:buNone/>
            </a:pPr>
            <a:endParaRPr/>
          </a:p>
          <a:p>
            <a:pPr marL="457200" lvl="0" indent="-419100" rtl="0">
              <a:lnSpc>
                <a:spcPct val="115000"/>
              </a:lnSpc>
              <a:spcBef>
                <a:spcPts val="0"/>
              </a:spcBef>
              <a:spcAft>
                <a:spcPts val="1600"/>
              </a:spcAft>
              <a:buClr>
                <a:srgbClr val="F9AC08"/>
              </a:buClr>
              <a:buSzPct val="100000"/>
            </a:pPr>
            <a:r>
              <a:rPr lang="en" sz="3000"/>
              <a:t>How do the choices I make affect my future and my friends’ future?</a:t>
            </a:r>
          </a:p>
          <a:p>
            <a:pPr marL="457200" lvl="0" indent="-419100" rtl="0">
              <a:lnSpc>
                <a:spcPct val="115000"/>
              </a:lnSpc>
              <a:spcBef>
                <a:spcPts val="0"/>
              </a:spcBef>
              <a:spcAft>
                <a:spcPts val="1600"/>
              </a:spcAft>
              <a:buClr>
                <a:srgbClr val="F9AC08"/>
              </a:buClr>
              <a:buSzPct val="100000"/>
            </a:pPr>
            <a:r>
              <a:rPr lang="en" sz="3000"/>
              <a:t>What strategies can I use to make appropriate online choices?</a:t>
            </a:r>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227000" y="647625"/>
            <a:ext cx="7088100" cy="910500"/>
          </a:xfrm>
          <a:prstGeom prst="rect">
            <a:avLst/>
          </a:prstGeom>
        </p:spPr>
        <p:txBody>
          <a:bodyPr wrap="square" lIns="91425" tIns="91425" rIns="91425" bIns="91425" anchor="b" anchorCtr="0">
            <a:noAutofit/>
          </a:bodyPr>
          <a:lstStyle/>
          <a:p>
            <a:pPr lvl="0" rtl="0">
              <a:spcBef>
                <a:spcPts val="0"/>
              </a:spcBef>
              <a:buNone/>
            </a:pPr>
            <a:r>
              <a:rPr lang="en" sz="3600">
                <a:latin typeface="Century Gothic"/>
                <a:ea typeface="Century Gothic"/>
                <a:cs typeface="Century Gothic"/>
                <a:sym typeface="Century Gothic"/>
              </a:rPr>
              <a:t> </a:t>
            </a:r>
            <a:r>
              <a:rPr lang="en" sz="4800">
                <a:solidFill>
                  <a:srgbClr val="F9AC08"/>
                </a:solidFill>
              </a:rPr>
              <a:t>4 Corners</a:t>
            </a:r>
          </a:p>
        </p:txBody>
      </p:sp>
      <p:sp>
        <p:nvSpPr>
          <p:cNvPr id="76" name="Shape 76"/>
          <p:cNvSpPr txBox="1">
            <a:spLocks noGrp="1"/>
          </p:cNvSpPr>
          <p:nvPr>
            <p:ph type="body" idx="1"/>
          </p:nvPr>
        </p:nvSpPr>
        <p:spPr>
          <a:xfrm>
            <a:off x="1242900" y="1803600"/>
            <a:ext cx="7056300" cy="4083000"/>
          </a:xfrm>
          <a:prstGeom prst="rect">
            <a:avLst/>
          </a:prstGeom>
        </p:spPr>
        <p:txBody>
          <a:bodyPr wrap="square" lIns="91425" tIns="91425" rIns="91425" bIns="91425" anchor="t" anchorCtr="0">
            <a:noAutofit/>
          </a:bodyPr>
          <a:lstStyle/>
          <a:p>
            <a:pPr lvl="0" rtl="0">
              <a:lnSpc>
                <a:spcPct val="115000"/>
              </a:lnSpc>
              <a:spcBef>
                <a:spcPts val="0"/>
              </a:spcBef>
              <a:spcAft>
                <a:spcPts val="1600"/>
              </a:spcAft>
              <a:buNone/>
            </a:pPr>
            <a:r>
              <a:rPr lang="en" sz="3000"/>
              <a:t>What’s your favorite season:</a:t>
            </a:r>
          </a:p>
          <a:p>
            <a:pPr marL="457200" lvl="0" indent="-419100" rtl="0">
              <a:lnSpc>
                <a:spcPct val="115000"/>
              </a:lnSpc>
              <a:spcBef>
                <a:spcPts val="0"/>
              </a:spcBef>
              <a:spcAft>
                <a:spcPts val="1600"/>
              </a:spcAft>
              <a:buClr>
                <a:srgbClr val="F9AC08"/>
              </a:buClr>
              <a:buSzPct val="100000"/>
            </a:pPr>
            <a:r>
              <a:rPr lang="en" sz="3000"/>
              <a:t>Spring</a:t>
            </a:r>
          </a:p>
          <a:p>
            <a:pPr marL="457200" lvl="0" indent="-419100" rtl="0">
              <a:lnSpc>
                <a:spcPct val="115000"/>
              </a:lnSpc>
              <a:spcBef>
                <a:spcPts val="0"/>
              </a:spcBef>
              <a:spcAft>
                <a:spcPts val="1600"/>
              </a:spcAft>
              <a:buClr>
                <a:srgbClr val="F9AC08"/>
              </a:buClr>
              <a:buSzPct val="100000"/>
            </a:pPr>
            <a:r>
              <a:rPr lang="en" sz="3000"/>
              <a:t>Summer</a:t>
            </a:r>
          </a:p>
          <a:p>
            <a:pPr marL="457200" lvl="0" indent="-419100" rtl="0">
              <a:lnSpc>
                <a:spcPct val="115000"/>
              </a:lnSpc>
              <a:spcBef>
                <a:spcPts val="0"/>
              </a:spcBef>
              <a:spcAft>
                <a:spcPts val="1600"/>
              </a:spcAft>
              <a:buClr>
                <a:srgbClr val="F9AC08"/>
              </a:buClr>
              <a:buSzPct val="100000"/>
            </a:pPr>
            <a:r>
              <a:rPr lang="en" sz="3000"/>
              <a:t>Winter</a:t>
            </a:r>
          </a:p>
          <a:p>
            <a:pPr marL="457200" lvl="0" indent="-419100" rtl="0">
              <a:lnSpc>
                <a:spcPct val="115000"/>
              </a:lnSpc>
              <a:spcBef>
                <a:spcPts val="0"/>
              </a:spcBef>
              <a:spcAft>
                <a:spcPts val="1600"/>
              </a:spcAft>
              <a:buClr>
                <a:srgbClr val="F9AC08"/>
              </a:buClr>
              <a:buSzPct val="100000"/>
            </a:pPr>
            <a:r>
              <a:rPr lang="en" sz="3000"/>
              <a:t>Fall</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1227000" y="647625"/>
            <a:ext cx="7088100" cy="910500"/>
          </a:xfrm>
          <a:prstGeom prst="rect">
            <a:avLst/>
          </a:prstGeom>
        </p:spPr>
        <p:txBody>
          <a:bodyPr wrap="square" lIns="91425" tIns="91425" rIns="91425" bIns="91425" anchor="b" anchorCtr="0">
            <a:noAutofit/>
          </a:bodyPr>
          <a:lstStyle/>
          <a:p>
            <a:pPr lvl="0" rtl="0">
              <a:spcBef>
                <a:spcPts val="0"/>
              </a:spcBef>
              <a:buNone/>
            </a:pPr>
            <a:r>
              <a:rPr lang="en" sz="3600">
                <a:latin typeface="Century Gothic"/>
                <a:ea typeface="Century Gothic"/>
                <a:cs typeface="Century Gothic"/>
                <a:sym typeface="Century Gothic"/>
              </a:rPr>
              <a:t> </a:t>
            </a:r>
            <a:r>
              <a:rPr lang="en" sz="4800">
                <a:solidFill>
                  <a:srgbClr val="F9AC08"/>
                </a:solidFill>
              </a:rPr>
              <a:t>4 Corners</a:t>
            </a:r>
          </a:p>
        </p:txBody>
      </p:sp>
      <p:sp>
        <p:nvSpPr>
          <p:cNvPr id="82" name="Shape 82"/>
          <p:cNvSpPr txBox="1">
            <a:spLocks noGrp="1"/>
          </p:cNvSpPr>
          <p:nvPr>
            <p:ph type="body" idx="1"/>
          </p:nvPr>
        </p:nvSpPr>
        <p:spPr>
          <a:xfrm>
            <a:off x="1242900" y="1803600"/>
            <a:ext cx="7056300" cy="4083000"/>
          </a:xfrm>
          <a:prstGeom prst="rect">
            <a:avLst/>
          </a:prstGeom>
        </p:spPr>
        <p:txBody>
          <a:bodyPr wrap="square" lIns="91425" tIns="91425" rIns="91425" bIns="91425" anchor="t" anchorCtr="0">
            <a:noAutofit/>
          </a:bodyPr>
          <a:lstStyle/>
          <a:p>
            <a:pPr lvl="0" rtl="0">
              <a:lnSpc>
                <a:spcPct val="115000"/>
              </a:lnSpc>
              <a:spcBef>
                <a:spcPts val="0"/>
              </a:spcBef>
              <a:spcAft>
                <a:spcPts val="1600"/>
              </a:spcAft>
              <a:buNone/>
            </a:pPr>
            <a:r>
              <a:rPr lang="en" sz="2600"/>
              <a:t>If there was only one type of candy left in this world, out of these choices, what would you want that candy to be:</a:t>
            </a:r>
          </a:p>
          <a:p>
            <a:pPr marL="457200" lvl="0" indent="-393700" rtl="0">
              <a:lnSpc>
                <a:spcPct val="115000"/>
              </a:lnSpc>
              <a:spcBef>
                <a:spcPts val="0"/>
              </a:spcBef>
              <a:spcAft>
                <a:spcPts val="1600"/>
              </a:spcAft>
              <a:buClr>
                <a:srgbClr val="F9AC08"/>
              </a:buClr>
              <a:buSzPct val="100000"/>
            </a:pPr>
            <a:r>
              <a:rPr lang="en" sz="2600"/>
              <a:t>M&amp;M’s (any kind)</a:t>
            </a:r>
          </a:p>
          <a:p>
            <a:pPr marL="457200" lvl="0" indent="-393700" rtl="0">
              <a:lnSpc>
                <a:spcPct val="115000"/>
              </a:lnSpc>
              <a:spcBef>
                <a:spcPts val="0"/>
              </a:spcBef>
              <a:spcAft>
                <a:spcPts val="1600"/>
              </a:spcAft>
              <a:buClr>
                <a:srgbClr val="F9AC08"/>
              </a:buClr>
              <a:buSzPct val="100000"/>
            </a:pPr>
            <a:r>
              <a:rPr lang="en" sz="2600"/>
              <a:t>Skittles (any kind)</a:t>
            </a:r>
          </a:p>
          <a:p>
            <a:pPr marL="457200" lvl="0" indent="-393700" rtl="0">
              <a:lnSpc>
                <a:spcPct val="115000"/>
              </a:lnSpc>
              <a:spcBef>
                <a:spcPts val="0"/>
              </a:spcBef>
              <a:spcAft>
                <a:spcPts val="1600"/>
              </a:spcAft>
              <a:buClr>
                <a:srgbClr val="F9AC08"/>
              </a:buClr>
              <a:buSzPct val="100000"/>
            </a:pPr>
            <a:r>
              <a:rPr lang="en" sz="2600"/>
              <a:t>Snickers</a:t>
            </a:r>
          </a:p>
          <a:p>
            <a:pPr marL="457200" lvl="0" indent="-393700" rtl="0">
              <a:lnSpc>
                <a:spcPct val="115000"/>
              </a:lnSpc>
              <a:spcBef>
                <a:spcPts val="0"/>
              </a:spcBef>
              <a:spcAft>
                <a:spcPts val="1600"/>
              </a:spcAft>
              <a:buClr>
                <a:srgbClr val="F9AC08"/>
              </a:buClr>
              <a:buSzPct val="100000"/>
            </a:pPr>
            <a:r>
              <a:rPr lang="en" sz="2600"/>
              <a:t>Reeses</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1227000" y="647625"/>
            <a:ext cx="7088100" cy="910500"/>
          </a:xfrm>
          <a:prstGeom prst="rect">
            <a:avLst/>
          </a:prstGeom>
        </p:spPr>
        <p:txBody>
          <a:bodyPr wrap="square" lIns="91425" tIns="91425" rIns="91425" bIns="91425" anchor="b" anchorCtr="0">
            <a:noAutofit/>
          </a:bodyPr>
          <a:lstStyle/>
          <a:p>
            <a:pPr lvl="0" rtl="0">
              <a:spcBef>
                <a:spcPts val="0"/>
              </a:spcBef>
              <a:buNone/>
            </a:pPr>
            <a:r>
              <a:rPr lang="en" sz="3600">
                <a:latin typeface="Century Gothic"/>
                <a:ea typeface="Century Gothic"/>
                <a:cs typeface="Century Gothic"/>
                <a:sym typeface="Century Gothic"/>
              </a:rPr>
              <a:t> </a:t>
            </a:r>
            <a:r>
              <a:rPr lang="en" sz="4800">
                <a:solidFill>
                  <a:srgbClr val="F9AC08"/>
                </a:solidFill>
              </a:rPr>
              <a:t>4 Corners</a:t>
            </a:r>
          </a:p>
        </p:txBody>
      </p:sp>
      <p:sp>
        <p:nvSpPr>
          <p:cNvPr id="88" name="Shape 88"/>
          <p:cNvSpPr txBox="1">
            <a:spLocks noGrp="1"/>
          </p:cNvSpPr>
          <p:nvPr>
            <p:ph type="body" idx="1"/>
          </p:nvPr>
        </p:nvSpPr>
        <p:spPr>
          <a:xfrm>
            <a:off x="1242900" y="1803600"/>
            <a:ext cx="7056300" cy="4083000"/>
          </a:xfrm>
          <a:prstGeom prst="rect">
            <a:avLst/>
          </a:prstGeom>
        </p:spPr>
        <p:txBody>
          <a:bodyPr wrap="square" lIns="91425" tIns="91425" rIns="91425" bIns="91425" anchor="t" anchorCtr="0">
            <a:noAutofit/>
          </a:bodyPr>
          <a:lstStyle/>
          <a:p>
            <a:pPr lvl="0" rtl="0">
              <a:lnSpc>
                <a:spcPct val="115000"/>
              </a:lnSpc>
              <a:spcBef>
                <a:spcPts val="0"/>
              </a:spcBef>
              <a:spcAft>
                <a:spcPts val="1600"/>
              </a:spcAft>
              <a:buNone/>
            </a:pPr>
            <a:r>
              <a:rPr lang="en" sz="3000"/>
              <a:t>If you were a mode of water transportation, what would you be?</a:t>
            </a:r>
          </a:p>
          <a:p>
            <a:pPr marL="457200" lvl="0" indent="-419100" rtl="0">
              <a:lnSpc>
                <a:spcPct val="115000"/>
              </a:lnSpc>
              <a:spcBef>
                <a:spcPts val="0"/>
              </a:spcBef>
              <a:spcAft>
                <a:spcPts val="1600"/>
              </a:spcAft>
              <a:buClr>
                <a:srgbClr val="F9AC08"/>
              </a:buClr>
              <a:buSzPct val="100000"/>
            </a:pPr>
            <a:r>
              <a:rPr lang="en" sz="3000"/>
              <a:t>Fishing Boat</a:t>
            </a:r>
          </a:p>
          <a:p>
            <a:pPr marL="457200" lvl="0" indent="-419100" rtl="0">
              <a:lnSpc>
                <a:spcPct val="115000"/>
              </a:lnSpc>
              <a:spcBef>
                <a:spcPts val="0"/>
              </a:spcBef>
              <a:spcAft>
                <a:spcPts val="1600"/>
              </a:spcAft>
              <a:buClr>
                <a:srgbClr val="F9AC08"/>
              </a:buClr>
              <a:buSzPct val="100000"/>
            </a:pPr>
            <a:r>
              <a:rPr lang="en" sz="3000"/>
              <a:t>Sailboat</a:t>
            </a:r>
          </a:p>
          <a:p>
            <a:pPr marL="457200" lvl="0" indent="-419100" rtl="0">
              <a:lnSpc>
                <a:spcPct val="115000"/>
              </a:lnSpc>
              <a:spcBef>
                <a:spcPts val="0"/>
              </a:spcBef>
              <a:spcAft>
                <a:spcPts val="1600"/>
              </a:spcAft>
              <a:buClr>
                <a:srgbClr val="F9AC08"/>
              </a:buClr>
              <a:buSzPct val="100000"/>
            </a:pPr>
            <a:r>
              <a:rPr lang="en" sz="3000"/>
              <a:t>Ski Boat</a:t>
            </a:r>
          </a:p>
          <a:p>
            <a:pPr marL="457200" lvl="0" indent="-419100" rtl="0">
              <a:lnSpc>
                <a:spcPct val="115000"/>
              </a:lnSpc>
              <a:spcBef>
                <a:spcPts val="0"/>
              </a:spcBef>
              <a:spcAft>
                <a:spcPts val="1600"/>
              </a:spcAft>
              <a:buClr>
                <a:srgbClr val="F9AC08"/>
              </a:buClr>
              <a:buSzPct val="100000"/>
            </a:pPr>
            <a:r>
              <a:rPr lang="en" sz="3000"/>
              <a:t>Cruise Ship</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Scenarios</a:t>
            </a:r>
          </a:p>
        </p:txBody>
      </p:sp>
      <p:sp>
        <p:nvSpPr>
          <p:cNvPr id="94" name="Shape 94"/>
          <p:cNvSpPr txBox="1">
            <a:spLocks noGrp="1"/>
          </p:cNvSpPr>
          <p:nvPr>
            <p:ph type="body" idx="1"/>
          </p:nvPr>
        </p:nvSpPr>
        <p:spPr>
          <a:xfrm>
            <a:off x="1242900" y="1803600"/>
            <a:ext cx="7056300" cy="4083000"/>
          </a:xfrm>
          <a:prstGeom prst="rect">
            <a:avLst/>
          </a:prstGeom>
        </p:spPr>
        <p:txBody>
          <a:bodyPr wrap="square" lIns="91425" tIns="91425" rIns="91425" bIns="91425" anchor="t" anchorCtr="0">
            <a:noAutofit/>
          </a:bodyPr>
          <a:lstStyle/>
          <a:p>
            <a:pPr lvl="0" rtl="0">
              <a:spcBef>
                <a:spcPts val="0"/>
              </a:spcBef>
              <a:buNone/>
            </a:pPr>
            <a:r>
              <a:rPr lang="en"/>
              <a:t>With your current group:</a:t>
            </a:r>
          </a:p>
          <a:p>
            <a:pPr marL="457200" lvl="0" indent="-228600" rtl="0">
              <a:lnSpc>
                <a:spcPct val="115000"/>
              </a:lnSpc>
              <a:spcBef>
                <a:spcPts val="0"/>
              </a:spcBef>
              <a:spcAft>
                <a:spcPts val="1600"/>
              </a:spcAft>
              <a:buClr>
                <a:srgbClr val="F9AC08"/>
              </a:buClr>
            </a:pPr>
            <a:r>
              <a:rPr lang="en"/>
              <a:t>Read over the scenario given to you</a:t>
            </a:r>
          </a:p>
          <a:p>
            <a:pPr marL="457200" lvl="0" indent="-228600" rtl="0">
              <a:lnSpc>
                <a:spcPct val="115000"/>
              </a:lnSpc>
              <a:spcBef>
                <a:spcPts val="0"/>
              </a:spcBef>
              <a:spcAft>
                <a:spcPts val="1600"/>
              </a:spcAft>
              <a:buClr>
                <a:srgbClr val="F9AC08"/>
              </a:buClr>
            </a:pPr>
            <a:r>
              <a:rPr lang="en"/>
              <a:t>Answer the discussion questions listed below the scenario</a:t>
            </a:r>
          </a:p>
          <a:p>
            <a:pPr marL="457200" lvl="0" indent="-228600" rtl="0">
              <a:lnSpc>
                <a:spcPct val="115000"/>
              </a:lnSpc>
              <a:spcBef>
                <a:spcPts val="0"/>
              </a:spcBef>
              <a:spcAft>
                <a:spcPts val="1600"/>
              </a:spcAft>
              <a:buClr>
                <a:srgbClr val="F9AC08"/>
              </a:buClr>
            </a:pPr>
            <a:r>
              <a:rPr lang="en"/>
              <a:t>Be ready to summarize your scenario and share your answers to the listed discussion questions</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Model Mix Up</a:t>
            </a:r>
          </a:p>
        </p:txBody>
      </p:sp>
      <p:sp>
        <p:nvSpPr>
          <p:cNvPr id="100" name="Shape 100"/>
          <p:cNvSpPr txBox="1">
            <a:spLocks noGrp="1"/>
          </p:cNvSpPr>
          <p:nvPr>
            <p:ph type="body" idx="1"/>
          </p:nvPr>
        </p:nvSpPr>
        <p:spPr>
          <a:xfrm>
            <a:off x="950500" y="1600275"/>
            <a:ext cx="7329600" cy="4350900"/>
          </a:xfrm>
          <a:prstGeom prst="rect">
            <a:avLst/>
          </a:prstGeom>
        </p:spPr>
        <p:txBody>
          <a:bodyPr wrap="square" lIns="91425" tIns="91425" rIns="91425" bIns="91425" anchor="t" anchorCtr="0">
            <a:noAutofit/>
          </a:bodyPr>
          <a:lstStyle/>
          <a:p>
            <a:pPr lvl="0" rtl="0">
              <a:lnSpc>
                <a:spcPct val="115000"/>
              </a:lnSpc>
              <a:spcBef>
                <a:spcPts val="0"/>
              </a:spcBef>
              <a:buClr>
                <a:schemeClr val="dk1"/>
              </a:buClr>
              <a:buSzPct val="91666"/>
              <a:buFont typeface="Arial"/>
              <a:buNone/>
            </a:pPr>
            <a:r>
              <a:rPr lang="en" sz="1200"/>
              <a:t>On the last weekend of summer break Amy, Maxine, and Alejandra headed to the beach. They had fun taking pictures of each other with Maxine’s new phone. When the day ended, Maxine promised to share the photos with Amy and Alejandra. Amy soon forgot about the photos, but once school started, a boy waved at her and said, “You look better in a bikini!” Feeling embarrassed, Amy asked around and found out that the beach pictures were on a website called ModelZone.  What’s more, a girl at school had sent the link to all of her friends. When she got home, Amy checked out ModelZone and found the photos Maxine took at the beach on the website. The caption of the photos gave her full name, grade, and hometown. It also asked viewers to rate her photos from “hot” to “not.” Amy called Maxine and asked her why she uploaded the pictures. Maxine said that she went to the “So You Wanna Be a Model?” TV show website and thought she uploaded all of their photos to a link for a modeling agency. What Maxine didn’t realize was that the link was really an ad, and that the ModelZone website had nothing to do with the TV show.  Amy was furious, so she decided to get back at Maxine by circulating a picture from one of their sleepovers where Maxine had on a facial mask that made her look like a zombie. </a:t>
            </a:r>
          </a:p>
          <a:p>
            <a:pPr lvl="0" rtl="0">
              <a:lnSpc>
                <a:spcPct val="115000"/>
              </a:lnSpc>
              <a:spcBef>
                <a:spcPts val="0"/>
              </a:spcBef>
              <a:buClr>
                <a:schemeClr val="dk1"/>
              </a:buClr>
              <a:buSzPct val="91666"/>
              <a:buFont typeface="Arial"/>
              <a:buNone/>
            </a:pPr>
            <a:endParaRPr sz="1200"/>
          </a:p>
          <a:p>
            <a:pPr lvl="0" algn="ctr" rtl="0">
              <a:lnSpc>
                <a:spcPct val="115000"/>
              </a:lnSpc>
              <a:spcBef>
                <a:spcPts val="0"/>
              </a:spcBef>
              <a:buClr>
                <a:schemeClr val="dk1"/>
              </a:buClr>
              <a:buSzPct val="91666"/>
              <a:buFont typeface="Arial"/>
              <a:buNone/>
            </a:pPr>
            <a:r>
              <a:rPr lang="en" sz="1200" b="1" u="sng"/>
              <a:t> Small Group Discussion:</a:t>
            </a:r>
          </a:p>
          <a:p>
            <a:pPr marL="457200" lvl="0" indent="-304800" rtl="0">
              <a:lnSpc>
                <a:spcPct val="115000"/>
              </a:lnSpc>
              <a:spcBef>
                <a:spcPts val="0"/>
              </a:spcBef>
              <a:buSzPct val="100000"/>
              <a:buAutoNum type="arabicPeriod"/>
            </a:pPr>
            <a:r>
              <a:rPr lang="en" sz="1200" i="1"/>
              <a:t> Do you think it’s ok that Maxine put this information about Amy on a web site without her permission?  Why or why not? </a:t>
            </a:r>
          </a:p>
          <a:p>
            <a:pPr marL="457200" lvl="0" indent="-304800" rtl="0">
              <a:lnSpc>
                <a:spcPct val="115000"/>
              </a:lnSpc>
              <a:spcBef>
                <a:spcPts val="0"/>
              </a:spcBef>
              <a:buSzPct val="100000"/>
              <a:buAutoNum type="arabicPeriod"/>
            </a:pPr>
            <a:r>
              <a:rPr lang="en" sz="1200" i="1"/>
              <a:t>What responsibility do you have before you publish a photo of a friend online? </a:t>
            </a:r>
          </a:p>
          <a:p>
            <a:pPr marL="457200" lvl="0" indent="-304800" rtl="0">
              <a:lnSpc>
                <a:spcPct val="115000"/>
              </a:lnSpc>
              <a:spcBef>
                <a:spcPts val="0"/>
              </a:spcBef>
              <a:buSzPct val="100000"/>
              <a:buAutoNum type="arabicPeriod"/>
            </a:pPr>
            <a:r>
              <a:rPr lang="en" sz="1200" i="1"/>
              <a:t>What would have been a better choice for Maxine, and then, for Amy?</a:t>
            </a:r>
          </a:p>
          <a:p>
            <a:pPr marL="457200" lvl="0" indent="-304800" rtl="0">
              <a:lnSpc>
                <a:spcPct val="115000"/>
              </a:lnSpc>
              <a:spcBef>
                <a:spcPts val="0"/>
              </a:spcBef>
              <a:buSzPct val="100000"/>
              <a:buAutoNum type="arabicPeriod"/>
            </a:pPr>
            <a:r>
              <a:rPr lang="en" sz="1200" i="1"/>
              <a:t>What could have been done in this situation to reduce social aggression?</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1027950" y="689775"/>
            <a:ext cx="7088100" cy="910500"/>
          </a:xfrm>
          <a:prstGeom prst="rect">
            <a:avLst/>
          </a:prstGeom>
        </p:spPr>
        <p:txBody>
          <a:bodyPr wrap="square" lIns="91425" tIns="91425" rIns="91425" bIns="91425" anchor="b" anchorCtr="0">
            <a:noAutofit/>
          </a:bodyPr>
          <a:lstStyle/>
          <a:p>
            <a:pPr lvl="0" rtl="0">
              <a:spcBef>
                <a:spcPts val="0"/>
              </a:spcBef>
              <a:buNone/>
            </a:pPr>
            <a:r>
              <a:rPr lang="en" sz="4800">
                <a:solidFill>
                  <a:srgbClr val="F9AC08"/>
                </a:solidFill>
              </a:rPr>
              <a:t>Profile Problems</a:t>
            </a:r>
          </a:p>
        </p:txBody>
      </p:sp>
      <p:sp>
        <p:nvSpPr>
          <p:cNvPr id="106" name="Shape 106"/>
          <p:cNvSpPr txBox="1">
            <a:spLocks noGrp="1"/>
          </p:cNvSpPr>
          <p:nvPr>
            <p:ph type="body" idx="1"/>
          </p:nvPr>
        </p:nvSpPr>
        <p:spPr>
          <a:xfrm>
            <a:off x="1027950" y="1803600"/>
            <a:ext cx="7271400" cy="4083000"/>
          </a:xfrm>
          <a:prstGeom prst="rect">
            <a:avLst/>
          </a:prstGeom>
        </p:spPr>
        <p:txBody>
          <a:bodyPr wrap="square" lIns="91425" tIns="91425" rIns="91425" bIns="91425" anchor="t" anchorCtr="0">
            <a:noAutofit/>
          </a:bodyPr>
          <a:lstStyle/>
          <a:p>
            <a:pPr lvl="0" rtl="0">
              <a:lnSpc>
                <a:spcPct val="115000"/>
              </a:lnSpc>
              <a:spcBef>
                <a:spcPts val="0"/>
              </a:spcBef>
              <a:buClr>
                <a:srgbClr val="000000"/>
              </a:buClr>
              <a:buSzPct val="91666"/>
              <a:buFont typeface="Arial"/>
              <a:buNone/>
            </a:pPr>
            <a:r>
              <a:rPr lang="en" sz="1200"/>
              <a:t>Lindsay has just moved to town from Oregon and enrolled in the local middle school. Pretty, outgoing, and funny, Lindsay quickly won the attention of a number of the school’s football players, leaving many of the cheerleaders jealous. Bonnie, the head cheerleader, was concerned about Lindsay stealing Johnny, her boyfriend who was the quarterback. With the help of her cheerleader friends, Bonnie decided to create a “We Hate Lindsay” social media account, where girls could post reasons why they hate Lindsay and why they think she should move back to Oregon. Soon, the entire school became aware of the account, and many others began to post hurtful comments about Lindsay. Because Lindsay wanted to make friends and fit in, she was crushed.  All Lindsay wanted to do was stay in her room and cry.   </a:t>
            </a:r>
          </a:p>
          <a:p>
            <a:pPr lvl="0" rtl="0">
              <a:lnSpc>
                <a:spcPct val="115000"/>
              </a:lnSpc>
              <a:spcBef>
                <a:spcPts val="0"/>
              </a:spcBef>
              <a:buClr>
                <a:srgbClr val="000000"/>
              </a:buClr>
              <a:buSzPct val="91666"/>
              <a:buFont typeface="Arial"/>
              <a:buNone/>
            </a:pPr>
            <a:endParaRPr sz="1200" i="1"/>
          </a:p>
          <a:p>
            <a:pPr lvl="0" algn="ctr" rtl="0">
              <a:lnSpc>
                <a:spcPct val="115000"/>
              </a:lnSpc>
              <a:spcBef>
                <a:spcPts val="0"/>
              </a:spcBef>
              <a:buClr>
                <a:srgbClr val="000000"/>
              </a:buClr>
              <a:buSzPct val="91666"/>
              <a:buFont typeface="Arial"/>
              <a:buNone/>
            </a:pPr>
            <a:r>
              <a:rPr lang="en" sz="1200" b="1" u="sng"/>
              <a:t> Small Group Discussion:</a:t>
            </a:r>
          </a:p>
          <a:p>
            <a:pPr marL="457200" lvl="0" indent="-304800" rtl="0">
              <a:lnSpc>
                <a:spcPct val="115000"/>
              </a:lnSpc>
              <a:spcBef>
                <a:spcPts val="0"/>
              </a:spcBef>
              <a:buSzPct val="100000"/>
              <a:buAutoNum type="arabicPeriod"/>
            </a:pPr>
            <a:r>
              <a:rPr lang="en" sz="1200" i="1"/>
              <a:t>If you were Lindsay’s best friend, what might you say or do to help?</a:t>
            </a:r>
          </a:p>
          <a:p>
            <a:pPr marL="457200" lvl="0" indent="-304800" rtl="0">
              <a:lnSpc>
                <a:spcPct val="115000"/>
              </a:lnSpc>
              <a:spcBef>
                <a:spcPts val="0"/>
              </a:spcBef>
              <a:buSzPct val="100000"/>
              <a:buAutoNum type="arabicPeriod"/>
            </a:pPr>
            <a:r>
              <a:rPr lang="en" sz="1200" i="1"/>
              <a:t>If the account was shared with you, what could you do?</a:t>
            </a:r>
          </a:p>
          <a:p>
            <a:pPr marL="457200" lvl="0" indent="-304800" rtl="0">
              <a:lnSpc>
                <a:spcPct val="115000"/>
              </a:lnSpc>
              <a:spcBef>
                <a:spcPts val="0"/>
              </a:spcBef>
              <a:buSzPct val="100000"/>
              <a:buAutoNum type="arabicPeriod"/>
            </a:pPr>
            <a:r>
              <a:rPr lang="en" sz="1200" i="1"/>
              <a:t>What consequences still exist for Bonnie, Lindsay, and others involved even after the account is shut down?</a:t>
            </a:r>
          </a:p>
          <a:p>
            <a:pPr marL="457200" lvl="0" indent="-304800" rtl="0">
              <a:lnSpc>
                <a:spcPct val="115000"/>
              </a:lnSpc>
              <a:spcBef>
                <a:spcPts val="0"/>
              </a:spcBef>
              <a:buSzPct val="100000"/>
              <a:buAutoNum type="arabicPeriod"/>
            </a:pPr>
            <a:r>
              <a:rPr lang="en" sz="1200" i="1"/>
              <a:t>What could Bonnie have done in this situation to reduce social aggression?</a:t>
            </a:r>
          </a:p>
          <a:p>
            <a:pPr lvl="0" rtl="0">
              <a:lnSpc>
                <a:spcPct val="115000"/>
              </a:lnSpc>
              <a:spcBef>
                <a:spcPts val="0"/>
              </a:spcBef>
              <a:spcAft>
                <a:spcPts val="1600"/>
              </a:spcAft>
              <a:buNone/>
            </a:pPr>
            <a:endParaRPr sz="2000"/>
          </a:p>
          <a:p>
            <a:pPr lvl="0" rtl="0">
              <a:lnSpc>
                <a:spcPct val="115000"/>
              </a:lnSpc>
              <a:spcBef>
                <a:spcPts val="0"/>
              </a:spcBef>
              <a:spcAft>
                <a:spcPts val="1600"/>
              </a:spcAft>
              <a:buNone/>
            </a:pPr>
            <a:endParaRPr sz="1800">
              <a:solidFill>
                <a:srgbClr val="ADADAD"/>
              </a:solidFill>
              <a:latin typeface="Arial"/>
              <a:ea typeface="Arial"/>
              <a:cs typeface="Arial"/>
              <a:sym typeface="Arial"/>
            </a:endParaRPr>
          </a:p>
          <a:p>
            <a:pPr lvl="0" rtl="0">
              <a:spcBef>
                <a:spcPts val="0"/>
              </a:spcBef>
              <a:buNone/>
            </a:pPr>
            <a:endParaRPr/>
          </a:p>
          <a:p>
            <a:pPr lvl="0" rtl="0">
              <a:spcBef>
                <a:spcPts val="0"/>
              </a:spcBef>
              <a:buNone/>
            </a:pPr>
            <a:endParaRPr/>
          </a:p>
        </p:txBody>
      </p:sp>
    </p:spTree>
  </p:cSld>
  <p:clrMapOvr>
    <a:masterClrMapping/>
  </p:clrMapOvr>
</p:sld>
</file>

<file path=ppt/theme/theme1.xml><?xml version="1.0" encoding="utf-8"?>
<a:theme xmlns:a="http://schemas.openxmlformats.org/drawingml/2006/main" name="Trincul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2610</Words>
  <Application>Microsoft Macintosh PowerPoint</Application>
  <PresentationFormat>On-screen Show (4:3)</PresentationFormat>
  <Paragraphs>194</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Shadows Into Light</vt:lpstr>
      <vt:lpstr>Arial</vt:lpstr>
      <vt:lpstr>Varela Round</vt:lpstr>
      <vt:lpstr>Century Gothic</vt:lpstr>
      <vt:lpstr>Trinculo template</vt:lpstr>
      <vt:lpstr>Making Online Choices</vt:lpstr>
      <vt:lpstr>Today’s Goals</vt:lpstr>
      <vt:lpstr>Essential Questions</vt:lpstr>
      <vt:lpstr> 4 Corners</vt:lpstr>
      <vt:lpstr> 4 Corners</vt:lpstr>
      <vt:lpstr> 4 Corners</vt:lpstr>
      <vt:lpstr>Scenarios</vt:lpstr>
      <vt:lpstr>Model Mix Up</vt:lpstr>
      <vt:lpstr>Profile Problems</vt:lpstr>
      <vt:lpstr>Money For Nothing</vt:lpstr>
      <vt:lpstr>Emma’s Secret Crush Goes Viral</vt:lpstr>
      <vt:lpstr>My Secret Identity...Sort Of</vt:lpstr>
      <vt:lpstr>Navigating Your Digital World</vt:lpstr>
      <vt:lpstr>Sexting</vt:lpstr>
      <vt:lpstr>LPS Computer Use Contract</vt:lpstr>
      <vt:lpstr>LPS Computer Use Contract</vt:lpstr>
      <vt:lpstr>Nebraska Law</vt:lpstr>
      <vt:lpstr>It’s Never Just One Text</vt:lpstr>
      <vt:lpstr>Closure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Online Choices</dc:title>
  <cp:lastModifiedBy>Microsoft Office User</cp:lastModifiedBy>
  <cp:revision>1</cp:revision>
  <dcterms:modified xsi:type="dcterms:W3CDTF">2017-10-13T02:07:05Z</dcterms:modified>
</cp:coreProperties>
</file>