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804" r:id="rId2"/>
    <p:sldMasterId id="2147483830" r:id="rId3"/>
  </p:sldMasterIdLst>
  <p:notesMasterIdLst>
    <p:notesMasterId r:id="rId26"/>
  </p:notesMasterIdLst>
  <p:handoutMasterIdLst>
    <p:handoutMasterId r:id="rId27"/>
  </p:handoutMasterIdLst>
  <p:sldIdLst>
    <p:sldId id="492" r:id="rId4"/>
    <p:sldId id="499" r:id="rId5"/>
    <p:sldId id="479" r:id="rId6"/>
    <p:sldId id="512" r:id="rId7"/>
    <p:sldId id="473" r:id="rId8"/>
    <p:sldId id="500" r:id="rId9"/>
    <p:sldId id="288" r:id="rId10"/>
    <p:sldId id="494" r:id="rId11"/>
    <p:sldId id="503" r:id="rId12"/>
    <p:sldId id="504" r:id="rId13"/>
    <p:sldId id="505" r:id="rId14"/>
    <p:sldId id="506" r:id="rId15"/>
    <p:sldId id="507" r:id="rId16"/>
    <p:sldId id="508" r:id="rId17"/>
    <p:sldId id="509" r:id="rId18"/>
    <p:sldId id="501" r:id="rId19"/>
    <p:sldId id="502" r:id="rId20"/>
    <p:sldId id="388" r:id="rId21"/>
    <p:sldId id="391" r:id="rId22"/>
    <p:sldId id="497" r:id="rId23"/>
    <p:sldId id="511" r:id="rId24"/>
    <p:sldId id="510" r:id="rId25"/>
  </p:sldIdLst>
  <p:sldSz cx="9144000" cy="6858000" type="screen4x3"/>
  <p:notesSz cx="6950075" cy="9167813"/>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BFB4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5659" autoAdjust="0"/>
    <p:restoredTop sz="91292" autoAdjust="0"/>
  </p:normalViewPr>
  <p:slideViewPr>
    <p:cSldViewPr>
      <p:cViewPr varScale="1">
        <p:scale>
          <a:sx n="83" d="100"/>
          <a:sy n="83" d="100"/>
        </p:scale>
        <p:origin x="780" y="84"/>
      </p:cViewPr>
      <p:guideLst>
        <p:guide orient="horz" pos="2160"/>
        <p:guide pos="2880"/>
      </p:guideLst>
    </p:cSldViewPr>
  </p:slideViewPr>
  <p:outlineViewPr>
    <p:cViewPr>
      <p:scale>
        <a:sx n="33" d="100"/>
        <a:sy n="33" d="100"/>
      </p:scale>
      <p:origin x="0" y="-5400"/>
    </p:cViewPr>
  </p:outlineViewPr>
  <p:notesTextViewPr>
    <p:cViewPr>
      <p:scale>
        <a:sx n="1" d="1"/>
        <a:sy n="1" d="1"/>
      </p:scale>
      <p:origin x="0" y="0"/>
    </p:cViewPr>
  </p:notesTextViewPr>
  <p:sorterViewPr>
    <p:cViewPr varScale="1">
      <p:scale>
        <a:sx n="1" d="1"/>
        <a:sy n="1" d="1"/>
      </p:scale>
      <p:origin x="0" y="-204"/>
    </p:cViewPr>
  </p:sorterViewPr>
  <p:notesViewPr>
    <p:cSldViewPr>
      <p:cViewPr varScale="1">
        <p:scale>
          <a:sx n="70" d="100"/>
          <a:sy n="70" d="100"/>
        </p:scale>
        <p:origin x="3222"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8.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5" Type="http://schemas.openxmlformats.org/officeDocument/2006/relationships/slide" Target="slides/slide22.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slide" Target="slides/slide17.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slide" Target="slides/slide21.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slide" Target="slides/slide20.xml"/><Relationship Id="rId28" Type="http://schemas.openxmlformats.org/officeDocument/2006/relationships/presProps" Target="presProps.xml"/><Relationship Id="rId10" Type="http://schemas.openxmlformats.org/officeDocument/2006/relationships/slide" Target="slides/slide7.xml"/><Relationship Id="rId19" Type="http://schemas.openxmlformats.org/officeDocument/2006/relationships/slide" Target="slides/slide16.xml"/><Relationship Id="rId31"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slide" Target="slides/slide19.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58391"/>
          </a:xfrm>
          <a:prstGeom prst="rect">
            <a:avLst/>
          </a:prstGeom>
        </p:spPr>
        <p:txBody>
          <a:bodyPr vert="horz" lIns="92090" tIns="46045" rIns="92090" bIns="46045" rtlCol="0"/>
          <a:lstStyle>
            <a:lvl1pPr algn="l">
              <a:defRPr sz="1200"/>
            </a:lvl1pPr>
          </a:lstStyle>
          <a:p>
            <a:endParaRPr lang="en-US"/>
          </a:p>
        </p:txBody>
      </p:sp>
      <p:sp>
        <p:nvSpPr>
          <p:cNvPr id="3" name="Date Placeholder 2"/>
          <p:cNvSpPr>
            <a:spLocks noGrp="1"/>
          </p:cNvSpPr>
          <p:nvPr>
            <p:ph type="dt" sz="quarter" idx="1"/>
          </p:nvPr>
        </p:nvSpPr>
        <p:spPr>
          <a:xfrm>
            <a:off x="3936768" y="0"/>
            <a:ext cx="3011699" cy="458391"/>
          </a:xfrm>
          <a:prstGeom prst="rect">
            <a:avLst/>
          </a:prstGeom>
        </p:spPr>
        <p:txBody>
          <a:bodyPr vert="horz" lIns="92090" tIns="46045" rIns="92090" bIns="46045" rtlCol="0"/>
          <a:lstStyle>
            <a:lvl1pPr algn="r">
              <a:defRPr sz="1200"/>
            </a:lvl1pPr>
          </a:lstStyle>
          <a:p>
            <a:endParaRPr lang="en-US" dirty="0"/>
          </a:p>
        </p:txBody>
      </p:sp>
      <p:sp>
        <p:nvSpPr>
          <p:cNvPr id="4" name="Footer Placeholder 3"/>
          <p:cNvSpPr>
            <a:spLocks noGrp="1"/>
          </p:cNvSpPr>
          <p:nvPr>
            <p:ph type="ftr" sz="quarter" idx="2"/>
          </p:nvPr>
        </p:nvSpPr>
        <p:spPr>
          <a:xfrm>
            <a:off x="0" y="8707831"/>
            <a:ext cx="3011699" cy="458391"/>
          </a:xfrm>
          <a:prstGeom prst="rect">
            <a:avLst/>
          </a:prstGeom>
        </p:spPr>
        <p:txBody>
          <a:bodyPr vert="horz" lIns="92090" tIns="46045" rIns="92090" bIns="4604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6768" y="8707831"/>
            <a:ext cx="3011699" cy="458391"/>
          </a:xfrm>
          <a:prstGeom prst="rect">
            <a:avLst/>
          </a:prstGeom>
        </p:spPr>
        <p:txBody>
          <a:bodyPr vert="horz" lIns="92090" tIns="46045" rIns="92090" bIns="46045" rtlCol="0" anchor="b"/>
          <a:lstStyle>
            <a:lvl1pPr algn="r">
              <a:defRPr sz="1200"/>
            </a:lvl1pPr>
          </a:lstStyle>
          <a:p>
            <a:endParaRPr lang="en-US" dirty="0"/>
          </a:p>
        </p:txBody>
      </p:sp>
    </p:spTree>
    <p:extLst>
      <p:ext uri="{BB962C8B-B14F-4D97-AF65-F5344CB8AC3E}">
        <p14:creationId xmlns:p14="http://schemas.microsoft.com/office/powerpoint/2010/main" val="27843613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1699" cy="458391"/>
          </a:xfrm>
          <a:prstGeom prst="rect">
            <a:avLst/>
          </a:prstGeom>
        </p:spPr>
        <p:txBody>
          <a:bodyPr vert="horz" lIns="92090" tIns="46045" rIns="92090" bIns="46045" rtlCol="0"/>
          <a:lstStyle>
            <a:lvl1pPr algn="l">
              <a:defRPr sz="1200"/>
            </a:lvl1pPr>
          </a:lstStyle>
          <a:p>
            <a:pPr>
              <a:defRPr/>
            </a:pPr>
            <a:endParaRPr lang="en-US"/>
          </a:p>
        </p:txBody>
      </p:sp>
      <p:sp>
        <p:nvSpPr>
          <p:cNvPr id="3" name="Date Placeholder 2"/>
          <p:cNvSpPr>
            <a:spLocks noGrp="1"/>
          </p:cNvSpPr>
          <p:nvPr>
            <p:ph type="dt" idx="1"/>
          </p:nvPr>
        </p:nvSpPr>
        <p:spPr>
          <a:xfrm>
            <a:off x="3936768" y="0"/>
            <a:ext cx="3011699" cy="458391"/>
          </a:xfrm>
          <a:prstGeom prst="rect">
            <a:avLst/>
          </a:prstGeom>
        </p:spPr>
        <p:txBody>
          <a:bodyPr vert="horz" lIns="92090" tIns="46045" rIns="92090" bIns="46045" rtlCol="0"/>
          <a:lstStyle>
            <a:lvl1pPr algn="r">
              <a:defRPr sz="1200"/>
            </a:lvl1pPr>
          </a:lstStyle>
          <a:p>
            <a:pPr>
              <a:defRPr/>
            </a:pPr>
            <a:fld id="{1AC032C7-80F2-4F00-9CD2-005BD4ABA3DF}" type="datetimeFigureOut">
              <a:rPr lang="en-US"/>
              <a:pPr>
                <a:defRPr/>
              </a:pPr>
              <a:t>7/31/2018</a:t>
            </a:fld>
            <a:endParaRPr lang="en-US"/>
          </a:p>
        </p:txBody>
      </p:sp>
      <p:sp>
        <p:nvSpPr>
          <p:cNvPr id="4" name="Slide Image Placeholder 3"/>
          <p:cNvSpPr>
            <a:spLocks noGrp="1" noRot="1" noChangeAspect="1"/>
          </p:cNvSpPr>
          <p:nvPr>
            <p:ph type="sldImg" idx="2"/>
          </p:nvPr>
        </p:nvSpPr>
        <p:spPr>
          <a:xfrm>
            <a:off x="1184275" y="688975"/>
            <a:ext cx="4581525" cy="3435350"/>
          </a:xfrm>
          <a:prstGeom prst="rect">
            <a:avLst/>
          </a:prstGeom>
          <a:noFill/>
          <a:ln w="12700">
            <a:solidFill>
              <a:prstClr val="black"/>
            </a:solidFill>
          </a:ln>
        </p:spPr>
        <p:txBody>
          <a:bodyPr vert="horz" lIns="92090" tIns="46045" rIns="92090" bIns="46045" rtlCol="0" anchor="ctr"/>
          <a:lstStyle/>
          <a:p>
            <a:pPr lvl="0"/>
            <a:endParaRPr lang="en-US" noProof="0" smtClean="0"/>
          </a:p>
        </p:txBody>
      </p:sp>
      <p:sp>
        <p:nvSpPr>
          <p:cNvPr id="5" name="Notes Placeholder 4"/>
          <p:cNvSpPr>
            <a:spLocks noGrp="1"/>
          </p:cNvSpPr>
          <p:nvPr>
            <p:ph type="body" sz="quarter" idx="3"/>
          </p:nvPr>
        </p:nvSpPr>
        <p:spPr>
          <a:xfrm>
            <a:off x="695008" y="4354712"/>
            <a:ext cx="5560060" cy="4125516"/>
          </a:xfrm>
          <a:prstGeom prst="rect">
            <a:avLst/>
          </a:prstGeom>
        </p:spPr>
        <p:txBody>
          <a:bodyPr vert="horz" lIns="92090" tIns="46045" rIns="92090" bIns="46045"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707831"/>
            <a:ext cx="3011699" cy="458391"/>
          </a:xfrm>
          <a:prstGeom prst="rect">
            <a:avLst/>
          </a:prstGeom>
        </p:spPr>
        <p:txBody>
          <a:bodyPr vert="horz" lIns="92090" tIns="46045" rIns="92090" bIns="46045" rtlCol="0" anchor="b"/>
          <a:lstStyle>
            <a:lvl1pPr algn="l">
              <a:defRPr sz="1200"/>
            </a:lvl1pPr>
          </a:lstStyle>
          <a:p>
            <a:pPr>
              <a:defRPr/>
            </a:pPr>
            <a:endParaRPr lang="en-US"/>
          </a:p>
        </p:txBody>
      </p:sp>
      <p:sp>
        <p:nvSpPr>
          <p:cNvPr id="7" name="Slide Number Placeholder 6"/>
          <p:cNvSpPr>
            <a:spLocks noGrp="1"/>
          </p:cNvSpPr>
          <p:nvPr>
            <p:ph type="sldNum" sz="quarter" idx="5"/>
          </p:nvPr>
        </p:nvSpPr>
        <p:spPr>
          <a:xfrm>
            <a:off x="3936768" y="8707831"/>
            <a:ext cx="3011699" cy="458391"/>
          </a:xfrm>
          <a:prstGeom prst="rect">
            <a:avLst/>
          </a:prstGeom>
        </p:spPr>
        <p:txBody>
          <a:bodyPr vert="horz" lIns="92090" tIns="46045" rIns="92090" bIns="46045" rtlCol="0" anchor="b"/>
          <a:lstStyle>
            <a:lvl1pPr algn="r">
              <a:defRPr sz="1200"/>
            </a:lvl1pPr>
          </a:lstStyle>
          <a:p>
            <a:pPr>
              <a:defRPr/>
            </a:pPr>
            <a:fld id="{D8AC47F3-DA61-423F-B854-7BECBB8584DB}" type="slidenum">
              <a:rPr lang="en-US"/>
              <a:pPr>
                <a:defRPr/>
              </a:pPr>
              <a:t>‹#›</a:t>
            </a:fld>
            <a:endParaRPr lang="en-US"/>
          </a:p>
        </p:txBody>
      </p:sp>
    </p:spTree>
    <p:extLst>
      <p:ext uri="{BB962C8B-B14F-4D97-AF65-F5344CB8AC3E}">
        <p14:creationId xmlns:p14="http://schemas.microsoft.com/office/powerpoint/2010/main" val="804713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B70A26BE-4D53-483A-A832-4D9D0E351E91}" type="slidenum">
              <a:rPr lang="en-US" smtClean="0"/>
              <a:pPr/>
              <a:t>3</a:t>
            </a:fld>
            <a:endParaRPr lang="en-US"/>
          </a:p>
        </p:txBody>
      </p:sp>
      <p:sp>
        <p:nvSpPr>
          <p:cNvPr id="5" name="Date Placeholder 4"/>
          <p:cNvSpPr>
            <a:spLocks noGrp="1"/>
          </p:cNvSpPr>
          <p:nvPr>
            <p:ph type="dt" idx="11"/>
          </p:nvPr>
        </p:nvSpPr>
        <p:spPr/>
        <p:txBody>
          <a:bodyPr/>
          <a:lstStyle/>
          <a:p>
            <a:fld id="{A341AE7B-0551-4689-AC7D-F3A3F4AD703C}" type="datetime1">
              <a:rPr lang="en-US" smtClean="0"/>
              <a:t>7/31/2018</a:t>
            </a:fld>
            <a:endParaRPr lang="en-US"/>
          </a:p>
        </p:txBody>
      </p:sp>
    </p:spTree>
    <p:extLst>
      <p:ext uri="{BB962C8B-B14F-4D97-AF65-F5344CB8AC3E}">
        <p14:creationId xmlns:p14="http://schemas.microsoft.com/office/powerpoint/2010/main" val="40853302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2"/>
        <p:cNvGrpSpPr/>
        <p:nvPr/>
      </p:nvGrpSpPr>
      <p:grpSpPr>
        <a:xfrm>
          <a:off x="0" y="0"/>
          <a:ext cx="0" cy="0"/>
          <a:chOff x="0" y="0"/>
          <a:chExt cx="0" cy="0"/>
        </a:xfrm>
      </p:grpSpPr>
      <p:sp>
        <p:nvSpPr>
          <p:cNvPr id="1933" name="Shape 193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34" name="Shape 193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r>
              <a:rPr lang="en" dirty="0" smtClean="0"/>
              <a:t>DIAGNOSI</a:t>
            </a:r>
            <a:endParaRPr dirty="0"/>
          </a:p>
          <a:p>
            <a:pPr marL="0" lvl="0" indent="0" rtl="0">
              <a:spcBef>
                <a:spcPts val="0"/>
              </a:spcBef>
              <a:spcAft>
                <a:spcPts val="0"/>
              </a:spcAft>
              <a:buNone/>
            </a:pPr>
            <a:endParaRPr dirty="0"/>
          </a:p>
        </p:txBody>
      </p:sp>
    </p:spTree>
    <p:extLst>
      <p:ext uri="{BB962C8B-B14F-4D97-AF65-F5344CB8AC3E}">
        <p14:creationId xmlns:p14="http://schemas.microsoft.com/office/powerpoint/2010/main" val="299324044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**Each</a:t>
            </a:r>
            <a:r>
              <a:rPr lang="en-US" baseline="0" dirty="0" smtClean="0"/>
              <a:t> of these pitfalls may at times be exactly what the speaker wants to hear. It is important to ask the speaker whether or not this type of response is appropriate.</a:t>
            </a:r>
            <a:endParaRPr lang="en-US" dirty="0"/>
          </a:p>
        </p:txBody>
      </p:sp>
      <p:sp>
        <p:nvSpPr>
          <p:cNvPr id="4" name="Slide Number Placeholder 3"/>
          <p:cNvSpPr>
            <a:spLocks noGrp="1"/>
          </p:cNvSpPr>
          <p:nvPr>
            <p:ph type="sldNum" sz="quarter" idx="10"/>
          </p:nvPr>
        </p:nvSpPr>
        <p:spPr/>
        <p:txBody>
          <a:bodyPr/>
          <a:lstStyle/>
          <a:p>
            <a:fld id="{30A6A60B-00BE-461E-AF47-36C00C7B31A0}" type="slidenum">
              <a:rPr lang="en-US" smtClean="0"/>
              <a:t>17</a:t>
            </a:fld>
            <a:endParaRPr lang="en-US"/>
          </a:p>
        </p:txBody>
      </p:sp>
    </p:spTree>
    <p:extLst>
      <p:ext uri="{BB962C8B-B14F-4D97-AF65-F5344CB8AC3E}">
        <p14:creationId xmlns:p14="http://schemas.microsoft.com/office/powerpoint/2010/main" val="309324064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D8AC47F3-DA61-423F-B854-7BECBB8584DB}" type="slidenum">
              <a:rPr lang="en-US" smtClean="0"/>
              <a:pPr>
                <a:defRPr/>
              </a:pPr>
              <a:t>18</a:t>
            </a:fld>
            <a:endParaRPr lang="en-US"/>
          </a:p>
        </p:txBody>
      </p:sp>
    </p:spTree>
    <p:extLst>
      <p:ext uri="{BB962C8B-B14F-4D97-AF65-F5344CB8AC3E}">
        <p14:creationId xmlns:p14="http://schemas.microsoft.com/office/powerpoint/2010/main" val="202822103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7/31/2018 5:52 PM</a:t>
            </a:fld>
            <a:endParaRPr lang="en-US"/>
          </a:p>
        </p:txBody>
      </p:sp>
      <p:sp>
        <p:nvSpPr>
          <p:cNvPr id="7" name="Slide Number Placeholder 6"/>
          <p:cNvSpPr>
            <a:spLocks noGrp="1"/>
          </p:cNvSpPr>
          <p:nvPr>
            <p:ph type="sldNum" sz="quarter" idx="13"/>
          </p:nvPr>
        </p:nvSpPr>
        <p:spPr/>
        <p:txBody>
          <a:bodyPr/>
          <a:lstStyle/>
          <a:p>
            <a:fld id="{EC87E0CF-87F6-4B58-B8B8-DCAB2DAAF3CA}" type="slidenum">
              <a:rPr lang="en-US" smtClean="0"/>
              <a:pPr/>
              <a:t>19</a:t>
            </a:fld>
            <a:endParaRPr lang="en-US" dirty="0"/>
          </a:p>
        </p:txBody>
      </p:sp>
    </p:spTree>
    <p:extLst>
      <p:ext uri="{BB962C8B-B14F-4D97-AF65-F5344CB8AC3E}">
        <p14:creationId xmlns:p14="http://schemas.microsoft.com/office/powerpoint/2010/main" val="15645763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D8AC47F3-DA61-423F-B854-7BECBB8584DB}" type="slidenum">
              <a:rPr lang="en-US" smtClean="0"/>
              <a:pPr>
                <a:defRPr/>
              </a:pPr>
              <a:t>21</a:t>
            </a:fld>
            <a:endParaRPr lang="en-US"/>
          </a:p>
        </p:txBody>
      </p:sp>
    </p:spTree>
    <p:extLst>
      <p:ext uri="{BB962C8B-B14F-4D97-AF65-F5344CB8AC3E}">
        <p14:creationId xmlns:p14="http://schemas.microsoft.com/office/powerpoint/2010/main" val="17166233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3" name="Notes Placeholder 2"/>
          <p:cNvSpPr>
            <a:spLocks noGrp="1"/>
          </p:cNvSpPr>
          <p:nvPr>
            <p:ph type="body" idx="1"/>
          </p:nvPr>
        </p:nvSpPr>
        <p:spPr bwMode="auto">
          <a:noFill/>
        </p:spPr>
        <p:txBody>
          <a:bodyPr wrap="square" numCol="1" anchor="t" anchorCtr="0" compatLnSpc="1">
            <a:prstTxWarp prst="textNoShape">
              <a:avLst/>
            </a:prstTxWarp>
            <a:normAutofit fontScale="92500"/>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altLang="en-US" sz="1200" dirty="0" smtClean="0">
                <a:latin typeface="Domestos98-Normal" charset="0"/>
                <a:cs typeface="Arial" pitchFamily="34" charset="0"/>
              </a:rPr>
              <a:t>Human beings are happier, more productive and more likely to make positive changes in their </a:t>
            </a:r>
            <a:r>
              <a:rPr lang="en-US" altLang="en-US" sz="1200" dirty="0" err="1" smtClean="0">
                <a:latin typeface="Domestos98-Normal" charset="0"/>
                <a:cs typeface="Arial" pitchFamily="34" charset="0"/>
              </a:rPr>
              <a:t>behaviour</a:t>
            </a:r>
            <a:r>
              <a:rPr lang="en-US" altLang="en-US" sz="1200" dirty="0" smtClean="0">
                <a:latin typeface="Domestos98-Normal" charset="0"/>
                <a:cs typeface="Arial" pitchFamily="34" charset="0"/>
              </a:rPr>
              <a:t> when those in positions of authority do things </a:t>
            </a:r>
            <a:r>
              <a:rPr lang="en-US" altLang="en-US" sz="1200" b="1" i="1" dirty="0" smtClean="0">
                <a:latin typeface="Domestos98-Normal" charset="0"/>
                <a:cs typeface="Arial" pitchFamily="34" charset="0"/>
              </a:rPr>
              <a:t>WITH</a:t>
            </a:r>
            <a:r>
              <a:rPr lang="en-US" altLang="en-US" sz="1200" dirty="0" smtClean="0">
                <a:latin typeface="Domestos98-Normal" charset="0"/>
                <a:cs typeface="Arial" pitchFamily="34" charset="0"/>
              </a:rPr>
              <a:t> them, rather than </a:t>
            </a:r>
            <a:r>
              <a:rPr lang="en-US" altLang="en-US" sz="1200" b="1" i="1" dirty="0" smtClean="0">
                <a:latin typeface="Domestos98-Normal" charset="0"/>
                <a:cs typeface="Arial" pitchFamily="34" charset="0"/>
              </a:rPr>
              <a:t>TO</a:t>
            </a:r>
            <a:r>
              <a:rPr lang="en-US" altLang="en-US" sz="1200" dirty="0" smtClean="0">
                <a:latin typeface="Domestos98-Normal" charset="0"/>
                <a:cs typeface="Arial" pitchFamily="34" charset="0"/>
              </a:rPr>
              <a:t> them or </a:t>
            </a:r>
            <a:r>
              <a:rPr lang="en-US" altLang="en-US" sz="1200" b="1" i="1" dirty="0" smtClean="0">
                <a:latin typeface="Domestos98-Normal" charset="0"/>
                <a:cs typeface="Arial" pitchFamily="34" charset="0"/>
              </a:rPr>
              <a:t>FOR</a:t>
            </a:r>
            <a:r>
              <a:rPr lang="en-US" altLang="en-US" sz="1200" dirty="0" smtClean="0">
                <a:latin typeface="Domestos98-Normal" charset="0"/>
                <a:cs typeface="Arial" pitchFamily="34" charset="0"/>
              </a:rPr>
              <a:t> them.</a:t>
            </a: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en-US" sz="1200" dirty="0" smtClean="0">
              <a:latin typeface="Domestos98-Normal" charset="0"/>
              <a:cs typeface="Arial"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en-US" sz="1200" dirty="0" smtClean="0">
              <a:latin typeface="Domestos98-Normal" charset="0"/>
              <a:cs typeface="Arial" pitchFamily="34"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en-US" sz="1200" dirty="0" smtClean="0">
              <a:latin typeface="Domestos98-Normal" charset="0"/>
              <a:cs typeface="Arial" pitchFamily="34" charset="0"/>
            </a:endParaRPr>
          </a:p>
          <a:p>
            <a:pPr algn="l">
              <a:buNone/>
            </a:pPr>
            <a:r>
              <a:rPr lang="en-US" sz="1200" b="1" dirty="0" smtClean="0">
                <a:latin typeface="Baskerville Old Face" panose="02020602080505020303" pitchFamily="18" charset="0"/>
              </a:rPr>
              <a:t>The building of social capital and achieving social discipline through participatory learning and</a:t>
            </a:r>
          </a:p>
          <a:p>
            <a:pPr algn="l">
              <a:buNone/>
            </a:pPr>
            <a:r>
              <a:rPr lang="en-US" sz="1200" b="1" dirty="0" smtClean="0">
                <a:latin typeface="Baskerville Old Face" panose="02020602080505020303" pitchFamily="18" charset="0"/>
              </a:rPr>
              <a:t>decision making.</a:t>
            </a:r>
            <a:endParaRPr lang="en-US" sz="1200" dirty="0" smtClean="0">
              <a:latin typeface="Baskerville Old Face" panose="02020602080505020303" pitchFamily="18" charset="0"/>
            </a:endParaRPr>
          </a:p>
          <a:p>
            <a:pPr marL="0" marR="0" lvl="0" indent="0" algn="l" defTabSz="914400" rtl="0" eaLnBrk="0" fontAlgn="base" latinLnBrk="0" hangingPunct="0">
              <a:lnSpc>
                <a:spcPct val="100000"/>
              </a:lnSpc>
              <a:spcBef>
                <a:spcPct val="30000"/>
              </a:spcBef>
              <a:spcAft>
                <a:spcPct val="0"/>
              </a:spcAft>
              <a:buClrTx/>
              <a:buSzTx/>
              <a:buFontTx/>
              <a:buNone/>
              <a:tabLst/>
              <a:defRPr/>
            </a:pPr>
            <a:endParaRPr lang="en-US" altLang="en-US" sz="1200" dirty="0" smtClean="0">
              <a:latin typeface="Domestos98-Normal" charset="0"/>
              <a:cs typeface="Arial" pitchFamily="34" charset="0"/>
            </a:endParaRPr>
          </a:p>
          <a:p>
            <a:endParaRPr lang="en-US" dirty="0" smtClean="0"/>
          </a:p>
          <a:p>
            <a:r>
              <a:rPr lang="en-US" dirty="0" smtClean="0"/>
              <a:t>Now for us folks in authority, that can</a:t>
            </a:r>
            <a:r>
              <a:rPr lang="en-US" baseline="0" dirty="0" smtClean="0"/>
              <a:t> be hard to do at times.  After all, we are the ones in authority, and now you want me to give it up? </a:t>
            </a:r>
          </a:p>
          <a:p>
            <a:r>
              <a:rPr lang="en-US" baseline="0" dirty="0" smtClean="0"/>
              <a:t>When my husband tries to exert authority over me I tell him, “you’re not the boss of me”.  We resist authority.  </a:t>
            </a:r>
            <a:endParaRPr lang="en-US" dirty="0" smtClean="0"/>
          </a:p>
          <a:p>
            <a:pPr eaLnBrk="1" hangingPunct="1">
              <a:spcBef>
                <a:spcPct val="0"/>
              </a:spcBef>
            </a:pPr>
            <a:endParaRPr lang="en-US" dirty="0" smtClean="0"/>
          </a:p>
          <a:p>
            <a:r>
              <a:rPr lang="en-US" sz="1200" dirty="0" smtClean="0">
                <a:latin typeface="Baskerville Old Face" panose="02020602080505020303" pitchFamily="18" charset="0"/>
              </a:rPr>
              <a:t>"Restorative justice represents a paradigm change from thinking about </a:t>
            </a:r>
            <a:r>
              <a:rPr lang="en-US" sz="1200" b="1" dirty="0" smtClean="0">
                <a:solidFill>
                  <a:srgbClr val="00B050"/>
                </a:solidFill>
                <a:latin typeface="Baskerville Old Face" panose="02020602080505020303" pitchFamily="18" charset="0"/>
              </a:rPr>
              <a:t>justice</a:t>
            </a:r>
            <a:r>
              <a:rPr lang="en-US" sz="1200" dirty="0" smtClean="0">
                <a:solidFill>
                  <a:srgbClr val="FF0000"/>
                </a:solidFill>
                <a:latin typeface="Baskerville Old Face" panose="02020602080505020303" pitchFamily="18" charset="0"/>
              </a:rPr>
              <a:t> as a mechanism for social control </a:t>
            </a:r>
            <a:r>
              <a:rPr lang="en-US" sz="1200" dirty="0" smtClean="0">
                <a:latin typeface="Baskerville Old Face" panose="02020602080505020303" pitchFamily="18" charset="0"/>
              </a:rPr>
              <a:t>to thinking about justice as a </a:t>
            </a:r>
            <a:r>
              <a:rPr lang="en-US" sz="1200" dirty="0" smtClean="0">
                <a:solidFill>
                  <a:srgbClr val="FF0000"/>
                </a:solidFill>
                <a:latin typeface="Baskerville Old Face" panose="02020602080505020303" pitchFamily="18" charset="0"/>
              </a:rPr>
              <a:t>mechanism for social engagement</a:t>
            </a:r>
            <a:r>
              <a:rPr lang="en-US" sz="1200" dirty="0" smtClean="0">
                <a:latin typeface="Baskerville Old Face" panose="02020602080505020303" pitchFamily="18" charset="0"/>
              </a:rPr>
              <a:t>.</a:t>
            </a:r>
          </a:p>
          <a:p>
            <a:endParaRPr lang="en-US" sz="1200" dirty="0" smtClean="0">
              <a:latin typeface="Baskerville Old Face" panose="02020602080505020303" pitchFamily="18" charset="0"/>
            </a:endParaRPr>
          </a:p>
          <a:p>
            <a:r>
              <a:rPr lang="en-US" sz="1200" dirty="0" smtClean="0">
                <a:latin typeface="Baskerville Old Face" panose="02020602080505020303" pitchFamily="18" charset="0"/>
              </a:rPr>
              <a:t>We know that people who are engaged in healthy ways socially and emotionally make better decisions, and so </a:t>
            </a:r>
            <a:r>
              <a:rPr lang="en-US" sz="1200" dirty="0" smtClean="0">
                <a:solidFill>
                  <a:srgbClr val="FF0000"/>
                </a:solidFill>
                <a:latin typeface="Baskerville Old Face" panose="02020602080505020303" pitchFamily="18" charset="0"/>
              </a:rPr>
              <a:t>restorative justice seeks to be socially and emotionally intelligent justice</a:t>
            </a:r>
            <a:r>
              <a:rPr lang="en-US" sz="1200" dirty="0" smtClean="0">
                <a:latin typeface="Baskerville Old Face" panose="02020602080505020303" pitchFamily="18" charset="0"/>
              </a:rPr>
              <a:t>."</a:t>
            </a:r>
          </a:p>
          <a:p>
            <a:pPr eaLnBrk="1" hangingPunct="1">
              <a:spcBef>
                <a:spcPct val="0"/>
              </a:spcBef>
            </a:pPr>
            <a:endParaRPr lang="en-US" dirty="0" smtClean="0"/>
          </a:p>
        </p:txBody>
      </p:sp>
    </p:spTree>
    <p:extLst>
      <p:ext uri="{BB962C8B-B14F-4D97-AF65-F5344CB8AC3E}">
        <p14:creationId xmlns:p14="http://schemas.microsoft.com/office/powerpoint/2010/main" val="241239706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a:lnSpc>
                <a:spcPct val="150000"/>
              </a:lnSpc>
            </a:pPr>
            <a:r>
              <a:rPr lang="en-US" altLang="en-US" dirty="0" smtClean="0"/>
              <a:t>There is balance in all 3 areas.</a:t>
            </a:r>
            <a:endParaRPr lang="en-US" altLang="en-US" dirty="0"/>
          </a:p>
          <a:p>
            <a:endParaRPr lang="en-US" dirty="0"/>
          </a:p>
        </p:txBody>
      </p:sp>
      <p:sp>
        <p:nvSpPr>
          <p:cNvPr id="4" name="Slide Number Placeholder 3"/>
          <p:cNvSpPr>
            <a:spLocks noGrp="1"/>
          </p:cNvSpPr>
          <p:nvPr>
            <p:ph type="sldNum" sz="quarter" idx="10"/>
          </p:nvPr>
        </p:nvSpPr>
        <p:spPr/>
        <p:txBody>
          <a:bodyPr/>
          <a:lstStyle/>
          <a:p>
            <a:fld id="{B70A26BE-4D53-483A-A832-4D9D0E351E91}" type="slidenum">
              <a:rPr lang="en-US" smtClean="0"/>
              <a:pPr/>
              <a:t>7</a:t>
            </a:fld>
            <a:endParaRPr lang="en-US"/>
          </a:p>
        </p:txBody>
      </p:sp>
      <p:sp>
        <p:nvSpPr>
          <p:cNvPr id="5" name="Date Placeholder 4"/>
          <p:cNvSpPr>
            <a:spLocks noGrp="1"/>
          </p:cNvSpPr>
          <p:nvPr>
            <p:ph type="dt" idx="11"/>
          </p:nvPr>
        </p:nvSpPr>
        <p:spPr/>
        <p:txBody>
          <a:bodyPr/>
          <a:lstStyle/>
          <a:p>
            <a:r>
              <a:rPr lang="en-US" smtClean="0"/>
              <a:t>9/26/2014</a:t>
            </a:r>
            <a:endParaRPr lang="en-US"/>
          </a:p>
        </p:txBody>
      </p:sp>
    </p:spTree>
    <p:extLst>
      <p:ext uri="{BB962C8B-B14F-4D97-AF65-F5344CB8AC3E}">
        <p14:creationId xmlns:p14="http://schemas.microsoft.com/office/powerpoint/2010/main" val="18563114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2"/>
        <p:cNvGrpSpPr/>
        <p:nvPr/>
      </p:nvGrpSpPr>
      <p:grpSpPr>
        <a:xfrm>
          <a:off x="0" y="0"/>
          <a:ext cx="0" cy="0"/>
          <a:chOff x="0" y="0"/>
          <a:chExt cx="0" cy="0"/>
        </a:xfrm>
      </p:grpSpPr>
      <p:sp>
        <p:nvSpPr>
          <p:cNvPr id="1933" name="Shape 1933"/>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1934" name="Shape 1934"/>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rtl="0">
              <a:spcBef>
                <a:spcPts val="0"/>
              </a:spcBef>
              <a:spcAft>
                <a:spcPts val="0"/>
              </a:spcAft>
              <a:buNone/>
            </a:pPr>
            <a:endParaRPr dirty="0"/>
          </a:p>
          <a:p>
            <a:pPr marL="0" lvl="0" indent="0" rtl="0">
              <a:spcBef>
                <a:spcPts val="0"/>
              </a:spcBef>
              <a:spcAft>
                <a:spcPts val="0"/>
              </a:spcAft>
              <a:buNone/>
            </a:pPr>
            <a:endParaRPr dirty="0"/>
          </a:p>
        </p:txBody>
      </p:sp>
    </p:spTree>
    <p:extLst>
      <p:ext uri="{BB962C8B-B14F-4D97-AF65-F5344CB8AC3E}">
        <p14:creationId xmlns:p14="http://schemas.microsoft.com/office/powerpoint/2010/main" val="90790802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EMPATHETIC</a:t>
            </a:r>
            <a:r>
              <a:rPr lang="en-US" baseline="0" dirty="0" smtClean="0"/>
              <a:t> LISTENING allows the listener to remain non-judgmental and encourages the speaker to remain open and honest throughout any Restorative Practice. Paying attention to tone and body language is just as important as hearing the words a person speaks.</a:t>
            </a:r>
          </a:p>
          <a:p>
            <a:endParaRPr lang="en-US" dirty="0"/>
          </a:p>
        </p:txBody>
      </p:sp>
      <p:sp>
        <p:nvSpPr>
          <p:cNvPr id="4" name="Slide Number Placeholder 3"/>
          <p:cNvSpPr>
            <a:spLocks noGrp="1"/>
          </p:cNvSpPr>
          <p:nvPr>
            <p:ph type="sldNum" sz="quarter" idx="10"/>
          </p:nvPr>
        </p:nvSpPr>
        <p:spPr/>
        <p:txBody>
          <a:bodyPr/>
          <a:lstStyle/>
          <a:p>
            <a:fld id="{30A6A60B-00BE-461E-AF47-36C00C7B31A0}" type="slidenum">
              <a:rPr lang="en-US" smtClean="0"/>
              <a:t>10</a:t>
            </a:fld>
            <a:endParaRPr lang="en-US"/>
          </a:p>
        </p:txBody>
      </p:sp>
    </p:spTree>
    <p:extLst>
      <p:ext uri="{BB962C8B-B14F-4D97-AF65-F5344CB8AC3E}">
        <p14:creationId xmlns:p14="http://schemas.microsoft.com/office/powerpoint/2010/main" val="50842284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For instance, a loud, lively classroom activity may be stressful for one teacher and energizing for another.</a:t>
            </a:r>
            <a:endParaRPr lang="en-US" dirty="0"/>
          </a:p>
        </p:txBody>
      </p:sp>
      <p:sp>
        <p:nvSpPr>
          <p:cNvPr id="4" name="Slide Number Placeholder 3"/>
          <p:cNvSpPr>
            <a:spLocks noGrp="1"/>
          </p:cNvSpPr>
          <p:nvPr>
            <p:ph type="sldNum" sz="quarter" idx="10"/>
          </p:nvPr>
        </p:nvSpPr>
        <p:spPr/>
        <p:txBody>
          <a:bodyPr/>
          <a:lstStyle/>
          <a:p>
            <a:fld id="{30A6A60B-00BE-461E-AF47-36C00C7B31A0}" type="slidenum">
              <a:rPr lang="en-US" smtClean="0"/>
              <a:t>11</a:t>
            </a:fld>
            <a:endParaRPr lang="en-US"/>
          </a:p>
        </p:txBody>
      </p:sp>
    </p:spTree>
    <p:extLst>
      <p:ext uri="{BB962C8B-B14F-4D97-AF65-F5344CB8AC3E}">
        <p14:creationId xmlns:p14="http://schemas.microsoft.com/office/powerpoint/2010/main" val="15973338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By mirroring, we can help the speaker better understand</a:t>
            </a:r>
            <a:r>
              <a:rPr lang="en-US" baseline="0" dirty="0" smtClean="0"/>
              <a:t> him/herself and his/her emotions. In order to listen empathetically, we must be fully present in the conversation and approach what we are hearing from the speaker’s frame of reference.</a:t>
            </a:r>
            <a:endParaRPr lang="en-US" dirty="0"/>
          </a:p>
        </p:txBody>
      </p:sp>
      <p:sp>
        <p:nvSpPr>
          <p:cNvPr id="4" name="Slide Number Placeholder 3"/>
          <p:cNvSpPr>
            <a:spLocks noGrp="1"/>
          </p:cNvSpPr>
          <p:nvPr>
            <p:ph type="sldNum" sz="quarter" idx="10"/>
          </p:nvPr>
        </p:nvSpPr>
        <p:spPr/>
        <p:txBody>
          <a:bodyPr/>
          <a:lstStyle/>
          <a:p>
            <a:fld id="{30A6A60B-00BE-461E-AF47-36C00C7B31A0}" type="slidenum">
              <a:rPr lang="en-US" smtClean="0"/>
              <a:t>12</a:t>
            </a:fld>
            <a:endParaRPr lang="en-US"/>
          </a:p>
        </p:txBody>
      </p:sp>
    </p:spTree>
    <p:extLst>
      <p:ext uri="{BB962C8B-B14F-4D97-AF65-F5344CB8AC3E}">
        <p14:creationId xmlns:p14="http://schemas.microsoft.com/office/powerpoint/2010/main" val="2327006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a:t>
            </a:r>
            <a:r>
              <a:rPr lang="en-US" baseline="0" dirty="0" smtClean="0"/>
              <a:t> is same as the Restorative Questions. These are used when resolving harm between 2 individuals. Harm does not have to be physical, it can be emotional, spoken words or actions that someone is negatively effected by.</a:t>
            </a:r>
            <a:endParaRPr lang="en-US" dirty="0"/>
          </a:p>
        </p:txBody>
      </p:sp>
      <p:sp>
        <p:nvSpPr>
          <p:cNvPr id="4" name="Slide Number Placeholder 3"/>
          <p:cNvSpPr>
            <a:spLocks noGrp="1"/>
          </p:cNvSpPr>
          <p:nvPr>
            <p:ph type="sldNum" sz="quarter" idx="10"/>
          </p:nvPr>
        </p:nvSpPr>
        <p:spPr/>
        <p:txBody>
          <a:bodyPr/>
          <a:lstStyle/>
          <a:p>
            <a:fld id="{30A6A60B-00BE-461E-AF47-36C00C7B31A0}" type="slidenum">
              <a:rPr lang="en-US" smtClean="0"/>
              <a:t>14</a:t>
            </a:fld>
            <a:endParaRPr lang="en-US"/>
          </a:p>
        </p:txBody>
      </p:sp>
    </p:spTree>
    <p:extLst>
      <p:ext uri="{BB962C8B-B14F-4D97-AF65-F5344CB8AC3E}">
        <p14:creationId xmlns:p14="http://schemas.microsoft.com/office/powerpoint/2010/main" val="10971072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 Restorative Chat,</a:t>
            </a:r>
            <a:r>
              <a:rPr lang="en-US" baseline="0" dirty="0" smtClean="0"/>
              <a:t> always includes the person or people who have been negatively effected by someone’s actions or words. In a punitive model, the “harmed” are not involved in the process of accountability. Having shared agreements or obligations in class/school sets the course/foundation of having Restorative Chats or Conflict Circles in the future. If we have done the leg work of establishing relationships and agreements with students and staff, THERE WILL BE SOMETHING TO RESTORE! Accountability comes from holding to the expectations of following our agreements and making things right when harm is caused or these agreements are broken. It isn’t about the consequences (punishment) but about repairing the harm and learning a new way to handle conflict.   </a:t>
            </a:r>
            <a:endParaRPr lang="en-US" dirty="0"/>
          </a:p>
        </p:txBody>
      </p:sp>
      <p:sp>
        <p:nvSpPr>
          <p:cNvPr id="4" name="Slide Number Placeholder 3"/>
          <p:cNvSpPr>
            <a:spLocks noGrp="1"/>
          </p:cNvSpPr>
          <p:nvPr>
            <p:ph type="sldNum" sz="quarter" idx="10"/>
          </p:nvPr>
        </p:nvSpPr>
        <p:spPr/>
        <p:txBody>
          <a:bodyPr/>
          <a:lstStyle/>
          <a:p>
            <a:fld id="{30A6A60B-00BE-461E-AF47-36C00C7B31A0}" type="slidenum">
              <a:rPr lang="en-US" smtClean="0"/>
              <a:t>15</a:t>
            </a:fld>
            <a:endParaRPr lang="en-US"/>
          </a:p>
        </p:txBody>
      </p:sp>
    </p:spTree>
    <p:extLst>
      <p:ext uri="{BB962C8B-B14F-4D97-AF65-F5344CB8AC3E}">
        <p14:creationId xmlns:p14="http://schemas.microsoft.com/office/powerpoint/2010/main" val="135633756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9"/>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60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B7546A03-A698-48B4-80B2-FD3C94DE8D44}" type="datetimeFigureOut">
              <a:rPr lang="en-US" smtClean="0">
                <a:solidFill>
                  <a:prstClr val="black">
                    <a:lumMod val="95000"/>
                    <a:lumOff val="5000"/>
                  </a:prstClr>
                </a:solidFill>
              </a:rPr>
              <a:pPr/>
              <a:t>7/31/2018</a:t>
            </a:fld>
            <a:endParaRPr lang="en-US">
              <a:solidFill>
                <a:prstClr val="black">
                  <a:lumMod val="95000"/>
                  <a:lumOff val="5000"/>
                </a:prstClr>
              </a:solidFill>
            </a:endParaRPr>
          </a:p>
        </p:txBody>
      </p:sp>
      <p:sp>
        <p:nvSpPr>
          <p:cNvPr id="5" name="Footer Placeholder 4"/>
          <p:cNvSpPr>
            <a:spLocks noGrp="1"/>
          </p:cNvSpPr>
          <p:nvPr>
            <p:ph type="ftr" sz="quarter" idx="11"/>
          </p:nvPr>
        </p:nvSpPr>
        <p:spPr/>
        <p:txBody>
          <a:bodyPr/>
          <a:lstStyle/>
          <a:p>
            <a:endParaRPr lang="en-US">
              <a:solidFill>
                <a:prstClr val="black">
                  <a:lumMod val="95000"/>
                  <a:lumOff val="5000"/>
                </a:prstClr>
              </a:solidFill>
            </a:endParaRPr>
          </a:p>
        </p:txBody>
      </p:sp>
      <p:sp>
        <p:nvSpPr>
          <p:cNvPr id="6" name="Slide Number Placeholder 5"/>
          <p:cNvSpPr>
            <a:spLocks noGrp="1"/>
          </p:cNvSpPr>
          <p:nvPr>
            <p:ph type="sldNum" sz="quarter" idx="12"/>
          </p:nvPr>
        </p:nvSpPr>
        <p:spPr/>
        <p:txBody>
          <a:bodyPr/>
          <a:lstStyle/>
          <a:p>
            <a:fld id="{7EA63679-7176-4D46-9F6C-F6EAFDA1BFEA}" type="slidenum">
              <a:rPr lang="en-US" smtClean="0">
                <a:solidFill>
                  <a:prstClr val="black">
                    <a:lumMod val="95000"/>
                    <a:lumOff val="5000"/>
                  </a:prstClr>
                </a:solidFill>
              </a:rPr>
              <a:pPr/>
              <a:t>‹#›</a:t>
            </a:fld>
            <a:endParaRPr lang="en-US">
              <a:solidFill>
                <a:prstClr val="black">
                  <a:lumMod val="95000"/>
                  <a:lumOff val="5000"/>
                </a:prstClr>
              </a:solidFill>
            </a:endParaRPr>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2488413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7546A03-A698-48B4-80B2-FD3C94DE8D44}" type="datetimeFigureOut">
              <a:rPr lang="en-US" smtClean="0">
                <a:solidFill>
                  <a:prstClr val="black">
                    <a:lumMod val="95000"/>
                    <a:lumOff val="5000"/>
                  </a:prstClr>
                </a:solidFill>
              </a:rPr>
              <a:pPr/>
              <a:t>7/31/2018</a:t>
            </a:fld>
            <a:endParaRPr lang="en-US">
              <a:solidFill>
                <a:prstClr val="black">
                  <a:lumMod val="95000"/>
                  <a:lumOff val="5000"/>
                </a:prstClr>
              </a:solidFill>
            </a:endParaRPr>
          </a:p>
        </p:txBody>
      </p:sp>
      <p:sp>
        <p:nvSpPr>
          <p:cNvPr id="5" name="Footer Placeholder 4"/>
          <p:cNvSpPr>
            <a:spLocks noGrp="1"/>
          </p:cNvSpPr>
          <p:nvPr>
            <p:ph type="ftr" sz="quarter" idx="11"/>
          </p:nvPr>
        </p:nvSpPr>
        <p:spPr/>
        <p:txBody>
          <a:bodyPr/>
          <a:lstStyle/>
          <a:p>
            <a:endParaRPr lang="en-US">
              <a:solidFill>
                <a:prstClr val="black">
                  <a:lumMod val="95000"/>
                  <a:lumOff val="5000"/>
                </a:prstClr>
              </a:solidFill>
            </a:endParaRPr>
          </a:p>
        </p:txBody>
      </p:sp>
      <p:sp>
        <p:nvSpPr>
          <p:cNvPr id="6" name="Slide Number Placeholder 5"/>
          <p:cNvSpPr>
            <a:spLocks noGrp="1"/>
          </p:cNvSpPr>
          <p:nvPr>
            <p:ph type="sldNum" sz="quarter" idx="12"/>
          </p:nvPr>
        </p:nvSpPr>
        <p:spPr/>
        <p:txBody>
          <a:bodyPr/>
          <a:lstStyle/>
          <a:p>
            <a:fld id="{7EA63679-7176-4D46-9F6C-F6EAFDA1BFEA}" type="slidenum">
              <a:rPr lang="en-US" smtClean="0">
                <a:solidFill>
                  <a:prstClr val="black">
                    <a:lumMod val="95000"/>
                    <a:lumOff val="5000"/>
                  </a:prstClr>
                </a:solidFill>
              </a:rPr>
              <a:pPr/>
              <a:t>‹#›</a:t>
            </a:fld>
            <a:endParaRPr lang="en-US">
              <a:solidFill>
                <a:prstClr val="black">
                  <a:lumMod val="95000"/>
                  <a:lumOff val="5000"/>
                </a:prstClr>
              </a:solidFill>
            </a:endParaRPr>
          </a:p>
        </p:txBody>
      </p:sp>
    </p:spTree>
    <p:extLst>
      <p:ext uri="{BB962C8B-B14F-4D97-AF65-F5344CB8AC3E}">
        <p14:creationId xmlns:p14="http://schemas.microsoft.com/office/powerpoint/2010/main" val="152284165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Freeform 10"/>
          <p:cNvSpPr/>
          <p:nvPr/>
        </p:nvSpPr>
        <p:spPr>
          <a:xfrm>
            <a:off x="4762" y="0"/>
            <a:ext cx="9139239" cy="4572001"/>
          </a:xfrm>
          <a:custGeom>
            <a:avLst/>
            <a:gdLst/>
            <a:ahLst/>
            <a:cxnLst/>
            <a:rect l="l" t="t" r="r" b="b"/>
            <a:pathLst>
              <a:path w="9139239" h="4572001">
                <a:moveTo>
                  <a:pt x="9139239" y="4171458"/>
                </a:moveTo>
                <a:lnTo>
                  <a:pt x="9139239" y="4479120"/>
                </a:lnTo>
                <a:lnTo>
                  <a:pt x="9061857" y="4572001"/>
                </a:lnTo>
                <a:lnTo>
                  <a:pt x="8867616" y="4572001"/>
                </a:lnTo>
                <a:cubicBezTo>
                  <a:pt x="8974940" y="4496648"/>
                  <a:pt x="9059271" y="4392377"/>
                  <a:pt x="9109281" y="4270954"/>
                </a:cubicBezTo>
                <a:close/>
                <a:moveTo>
                  <a:pt x="9139239" y="4017903"/>
                </a:moveTo>
                <a:lnTo>
                  <a:pt x="9139239" y="4146549"/>
                </a:lnTo>
                <a:lnTo>
                  <a:pt x="9061849" y="4168266"/>
                </a:lnTo>
                <a:cubicBezTo>
                  <a:pt x="8867508" y="4236060"/>
                  <a:pt x="8712637" y="4384208"/>
                  <a:pt x="8639677" y="4572001"/>
                </a:cubicBezTo>
                <a:lnTo>
                  <a:pt x="8502130" y="4572001"/>
                </a:lnTo>
                <a:cubicBezTo>
                  <a:pt x="8583823" y="4319597"/>
                  <a:pt x="8787913" y="4120306"/>
                  <a:pt x="9046727" y="4039822"/>
                </a:cubicBezTo>
                <a:close/>
                <a:moveTo>
                  <a:pt x="7620280" y="3999419"/>
                </a:moveTo>
                <a:lnTo>
                  <a:pt x="7637367" y="4001042"/>
                </a:lnTo>
                <a:cubicBezTo>
                  <a:pt x="7669753" y="4001569"/>
                  <a:pt x="7701646" y="4004550"/>
                  <a:pt x="7732829" y="4010107"/>
                </a:cubicBezTo>
                <a:cubicBezTo>
                  <a:pt x="7738405" y="4009688"/>
                  <a:pt x="7743733" y="4010636"/>
                  <a:pt x="7749042" y="4011646"/>
                </a:cubicBezTo>
                <a:lnTo>
                  <a:pt x="7749159" y="4012794"/>
                </a:lnTo>
                <a:cubicBezTo>
                  <a:pt x="8061238" y="4064450"/>
                  <a:pt x="8314467" y="4283539"/>
                  <a:pt x="8407830" y="4572001"/>
                </a:cubicBezTo>
                <a:lnTo>
                  <a:pt x="8270283" y="4572001"/>
                </a:lnTo>
                <a:cubicBezTo>
                  <a:pt x="8186900" y="4357380"/>
                  <a:pt x="7996531" y="4194541"/>
                  <a:pt x="7762529" y="4144250"/>
                </a:cubicBezTo>
                <a:cubicBezTo>
                  <a:pt x="7797023" y="4319651"/>
                  <a:pt x="7899246" y="4471530"/>
                  <a:pt x="8042344" y="4572001"/>
                </a:cubicBezTo>
                <a:lnTo>
                  <a:pt x="7848103" y="4572001"/>
                </a:lnTo>
                <a:cubicBezTo>
                  <a:pt x="7731971" y="4452596"/>
                  <a:pt x="7653409" y="4298519"/>
                  <a:pt x="7629044" y="4127511"/>
                </a:cubicBezTo>
                <a:cubicBezTo>
                  <a:pt x="7628876" y="4127458"/>
                  <a:pt x="7628708" y="4127453"/>
                  <a:pt x="7628538" y="4127448"/>
                </a:cubicBezTo>
                <a:lnTo>
                  <a:pt x="7628000" y="4120772"/>
                </a:lnTo>
                <a:cubicBezTo>
                  <a:pt x="7622941" y="4090522"/>
                  <a:pt x="7620490" y="4059631"/>
                  <a:pt x="7620533" y="4028296"/>
                </a:cubicBezTo>
                <a:cubicBezTo>
                  <a:pt x="7619221" y="4022668"/>
                  <a:pt x="7619162" y="4017001"/>
                  <a:pt x="7619162" y="4011320"/>
                </a:cubicBezTo>
                <a:lnTo>
                  <a:pt x="7619756" y="3999880"/>
                </a:lnTo>
                <a:lnTo>
                  <a:pt x="7620254" y="3999913"/>
                </a:lnTo>
                <a:close/>
                <a:moveTo>
                  <a:pt x="7597529" y="3999419"/>
                </a:moveTo>
                <a:lnTo>
                  <a:pt x="7597555" y="3999913"/>
                </a:lnTo>
                <a:lnTo>
                  <a:pt x="7598053" y="3999880"/>
                </a:lnTo>
                <a:lnTo>
                  <a:pt x="7598647" y="4011320"/>
                </a:lnTo>
                <a:cubicBezTo>
                  <a:pt x="7598647" y="4017001"/>
                  <a:pt x="7598588" y="4022668"/>
                  <a:pt x="7597276" y="4028296"/>
                </a:cubicBezTo>
                <a:cubicBezTo>
                  <a:pt x="7597319" y="4059631"/>
                  <a:pt x="7594868" y="4090522"/>
                  <a:pt x="7589809" y="4120772"/>
                </a:cubicBezTo>
                <a:lnTo>
                  <a:pt x="7589271" y="4127448"/>
                </a:lnTo>
                <a:cubicBezTo>
                  <a:pt x="7589101" y="4127453"/>
                  <a:pt x="7588933" y="4127458"/>
                  <a:pt x="7588765" y="4127511"/>
                </a:cubicBezTo>
                <a:cubicBezTo>
                  <a:pt x="7564400" y="4298519"/>
                  <a:pt x="7485838" y="4452596"/>
                  <a:pt x="7369706" y="4572001"/>
                </a:cubicBezTo>
                <a:lnTo>
                  <a:pt x="7175465" y="4572001"/>
                </a:lnTo>
                <a:cubicBezTo>
                  <a:pt x="7318563" y="4471530"/>
                  <a:pt x="7420786" y="4319651"/>
                  <a:pt x="7455280" y="4144250"/>
                </a:cubicBezTo>
                <a:cubicBezTo>
                  <a:pt x="7221278" y="4194541"/>
                  <a:pt x="7030909" y="4357380"/>
                  <a:pt x="6947526" y="4572001"/>
                </a:cubicBezTo>
                <a:lnTo>
                  <a:pt x="6809978" y="4572001"/>
                </a:lnTo>
                <a:cubicBezTo>
                  <a:pt x="6903341" y="4283539"/>
                  <a:pt x="7156571" y="4064450"/>
                  <a:pt x="7468650" y="4012794"/>
                </a:cubicBezTo>
                <a:lnTo>
                  <a:pt x="7468767" y="4011646"/>
                </a:lnTo>
                <a:cubicBezTo>
                  <a:pt x="7474076" y="4010636"/>
                  <a:pt x="7479404" y="4009688"/>
                  <a:pt x="7484980" y="4010107"/>
                </a:cubicBezTo>
                <a:cubicBezTo>
                  <a:pt x="7516163" y="4004550"/>
                  <a:pt x="7548056" y="4001569"/>
                  <a:pt x="7580442" y="4001042"/>
                </a:cubicBezTo>
                <a:close/>
                <a:moveTo>
                  <a:pt x="5928129" y="3999419"/>
                </a:moveTo>
                <a:lnTo>
                  <a:pt x="5945217" y="4001042"/>
                </a:lnTo>
                <a:cubicBezTo>
                  <a:pt x="5977602" y="4001569"/>
                  <a:pt x="6009495" y="4004550"/>
                  <a:pt x="6040678" y="4010107"/>
                </a:cubicBezTo>
                <a:cubicBezTo>
                  <a:pt x="6046254" y="4009688"/>
                  <a:pt x="6051582" y="4010636"/>
                  <a:pt x="6056891" y="4011646"/>
                </a:cubicBezTo>
                <a:lnTo>
                  <a:pt x="6057008" y="4012794"/>
                </a:lnTo>
                <a:cubicBezTo>
                  <a:pt x="6369087" y="4064450"/>
                  <a:pt x="6622316" y="4283539"/>
                  <a:pt x="6715680" y="4572001"/>
                </a:cubicBezTo>
                <a:lnTo>
                  <a:pt x="6578131" y="4572001"/>
                </a:lnTo>
                <a:cubicBezTo>
                  <a:pt x="6494748" y="4357380"/>
                  <a:pt x="6304380" y="4194541"/>
                  <a:pt x="6070378" y="4144250"/>
                </a:cubicBezTo>
                <a:cubicBezTo>
                  <a:pt x="6104872" y="4319650"/>
                  <a:pt x="6207095" y="4471530"/>
                  <a:pt x="6350192" y="4572001"/>
                </a:cubicBezTo>
                <a:lnTo>
                  <a:pt x="6155952" y="4572001"/>
                </a:lnTo>
                <a:cubicBezTo>
                  <a:pt x="6039820" y="4452596"/>
                  <a:pt x="5961257" y="4298519"/>
                  <a:pt x="5936893" y="4127511"/>
                </a:cubicBezTo>
                <a:cubicBezTo>
                  <a:pt x="5936725" y="4127458"/>
                  <a:pt x="5936557" y="4127453"/>
                  <a:pt x="5936387" y="4127448"/>
                </a:cubicBezTo>
                <a:lnTo>
                  <a:pt x="5935849" y="4120772"/>
                </a:lnTo>
                <a:cubicBezTo>
                  <a:pt x="5930790" y="4090522"/>
                  <a:pt x="5928340" y="4059631"/>
                  <a:pt x="5928382" y="4028296"/>
                </a:cubicBezTo>
                <a:cubicBezTo>
                  <a:pt x="5927070" y="4022668"/>
                  <a:pt x="5927011" y="4017001"/>
                  <a:pt x="5927011" y="4011320"/>
                </a:cubicBezTo>
                <a:lnTo>
                  <a:pt x="5927605" y="3999880"/>
                </a:lnTo>
                <a:lnTo>
                  <a:pt x="5928103" y="3999913"/>
                </a:lnTo>
                <a:close/>
                <a:moveTo>
                  <a:pt x="5905378" y="3999419"/>
                </a:moveTo>
                <a:lnTo>
                  <a:pt x="5905404" y="3999913"/>
                </a:lnTo>
                <a:lnTo>
                  <a:pt x="5905902" y="3999880"/>
                </a:lnTo>
                <a:lnTo>
                  <a:pt x="5906496" y="4011320"/>
                </a:lnTo>
                <a:cubicBezTo>
                  <a:pt x="5906496" y="4017001"/>
                  <a:pt x="5906437" y="4022668"/>
                  <a:pt x="5905125" y="4028296"/>
                </a:cubicBezTo>
                <a:cubicBezTo>
                  <a:pt x="5905167" y="4059631"/>
                  <a:pt x="5902717" y="4090522"/>
                  <a:pt x="5897658" y="4120772"/>
                </a:cubicBezTo>
                <a:lnTo>
                  <a:pt x="5897120" y="4127448"/>
                </a:lnTo>
                <a:cubicBezTo>
                  <a:pt x="5896950" y="4127453"/>
                  <a:pt x="5896782" y="4127458"/>
                  <a:pt x="5896614" y="4127511"/>
                </a:cubicBezTo>
                <a:cubicBezTo>
                  <a:pt x="5872249" y="4298519"/>
                  <a:pt x="5793686" y="4452596"/>
                  <a:pt x="5677555" y="4572001"/>
                </a:cubicBezTo>
                <a:lnTo>
                  <a:pt x="5483314" y="4572001"/>
                </a:lnTo>
                <a:cubicBezTo>
                  <a:pt x="5626412" y="4471530"/>
                  <a:pt x="5728635" y="4319650"/>
                  <a:pt x="5763129" y="4144250"/>
                </a:cubicBezTo>
                <a:cubicBezTo>
                  <a:pt x="5529126" y="4194541"/>
                  <a:pt x="5338758" y="4357380"/>
                  <a:pt x="5255375" y="4572001"/>
                </a:cubicBezTo>
                <a:lnTo>
                  <a:pt x="5117827" y="4572001"/>
                </a:lnTo>
                <a:cubicBezTo>
                  <a:pt x="5211190" y="4283539"/>
                  <a:pt x="5464420" y="4064450"/>
                  <a:pt x="5776499" y="4012794"/>
                </a:cubicBezTo>
                <a:lnTo>
                  <a:pt x="5776616" y="4011646"/>
                </a:lnTo>
                <a:cubicBezTo>
                  <a:pt x="5781926" y="4010636"/>
                  <a:pt x="5787253" y="4009688"/>
                  <a:pt x="5792829" y="4010107"/>
                </a:cubicBezTo>
                <a:cubicBezTo>
                  <a:pt x="5824012" y="4004550"/>
                  <a:pt x="5855905" y="4001569"/>
                  <a:pt x="5888290" y="4001042"/>
                </a:cubicBezTo>
                <a:close/>
                <a:moveTo>
                  <a:pt x="4235979" y="3999419"/>
                </a:moveTo>
                <a:lnTo>
                  <a:pt x="4253065" y="4001042"/>
                </a:lnTo>
                <a:cubicBezTo>
                  <a:pt x="4285451" y="4001569"/>
                  <a:pt x="4317343" y="4004550"/>
                  <a:pt x="4348528" y="4010107"/>
                </a:cubicBezTo>
                <a:cubicBezTo>
                  <a:pt x="4354104" y="4009688"/>
                  <a:pt x="4359431" y="4010636"/>
                  <a:pt x="4364739" y="4011646"/>
                </a:cubicBezTo>
                <a:lnTo>
                  <a:pt x="4364856" y="4012794"/>
                </a:lnTo>
                <a:cubicBezTo>
                  <a:pt x="4676936" y="4064450"/>
                  <a:pt x="4930165" y="4283539"/>
                  <a:pt x="5023528" y="4572001"/>
                </a:cubicBezTo>
                <a:lnTo>
                  <a:pt x="4885980" y="4572001"/>
                </a:lnTo>
                <a:cubicBezTo>
                  <a:pt x="4802597" y="4357380"/>
                  <a:pt x="4612229" y="4194541"/>
                  <a:pt x="4378227" y="4144250"/>
                </a:cubicBezTo>
                <a:cubicBezTo>
                  <a:pt x="4412722" y="4319651"/>
                  <a:pt x="4514944" y="4471530"/>
                  <a:pt x="4658041" y="4572001"/>
                </a:cubicBezTo>
                <a:lnTo>
                  <a:pt x="4463800" y="4572001"/>
                </a:lnTo>
                <a:cubicBezTo>
                  <a:pt x="4347669" y="4452596"/>
                  <a:pt x="4269106" y="4298519"/>
                  <a:pt x="4244741" y="4127511"/>
                </a:cubicBezTo>
                <a:cubicBezTo>
                  <a:pt x="4244574" y="4127458"/>
                  <a:pt x="4244405" y="4127453"/>
                  <a:pt x="4244236" y="4127448"/>
                </a:cubicBezTo>
                <a:lnTo>
                  <a:pt x="4243697" y="4120772"/>
                </a:lnTo>
                <a:cubicBezTo>
                  <a:pt x="4238639" y="4090522"/>
                  <a:pt x="4236188" y="4059631"/>
                  <a:pt x="4236230" y="4028296"/>
                </a:cubicBezTo>
                <a:cubicBezTo>
                  <a:pt x="4234918" y="4022668"/>
                  <a:pt x="4234860" y="4017001"/>
                  <a:pt x="4234860" y="4011320"/>
                </a:cubicBezTo>
                <a:lnTo>
                  <a:pt x="4235454" y="3999880"/>
                </a:lnTo>
                <a:lnTo>
                  <a:pt x="4235952" y="3999913"/>
                </a:lnTo>
                <a:close/>
                <a:moveTo>
                  <a:pt x="4213227" y="3999419"/>
                </a:moveTo>
                <a:lnTo>
                  <a:pt x="4213253" y="3999913"/>
                </a:lnTo>
                <a:lnTo>
                  <a:pt x="4213751" y="3999880"/>
                </a:lnTo>
                <a:lnTo>
                  <a:pt x="4214345" y="4011320"/>
                </a:lnTo>
                <a:cubicBezTo>
                  <a:pt x="4214345" y="4017001"/>
                  <a:pt x="4214286" y="4022668"/>
                  <a:pt x="4212974" y="4028296"/>
                </a:cubicBezTo>
                <a:cubicBezTo>
                  <a:pt x="4213016" y="4059631"/>
                  <a:pt x="4210566" y="4090522"/>
                  <a:pt x="4205507" y="4120772"/>
                </a:cubicBezTo>
                <a:lnTo>
                  <a:pt x="4204969" y="4127448"/>
                </a:lnTo>
                <a:cubicBezTo>
                  <a:pt x="4204799" y="4127453"/>
                  <a:pt x="4204631" y="4127458"/>
                  <a:pt x="4204463" y="4127511"/>
                </a:cubicBezTo>
                <a:cubicBezTo>
                  <a:pt x="4180098" y="4298519"/>
                  <a:pt x="4101535" y="4452596"/>
                  <a:pt x="3985404" y="4572001"/>
                </a:cubicBezTo>
                <a:lnTo>
                  <a:pt x="3791163" y="4572001"/>
                </a:lnTo>
                <a:cubicBezTo>
                  <a:pt x="3934261" y="4471530"/>
                  <a:pt x="4036484" y="4319651"/>
                  <a:pt x="4070978" y="4144250"/>
                </a:cubicBezTo>
                <a:cubicBezTo>
                  <a:pt x="3836975" y="4194541"/>
                  <a:pt x="3646607" y="4357380"/>
                  <a:pt x="3563224" y="4572001"/>
                </a:cubicBezTo>
                <a:lnTo>
                  <a:pt x="3425676" y="4572001"/>
                </a:lnTo>
                <a:cubicBezTo>
                  <a:pt x="3519039" y="4283539"/>
                  <a:pt x="3772269" y="4064450"/>
                  <a:pt x="4084348" y="4012794"/>
                </a:cubicBezTo>
                <a:lnTo>
                  <a:pt x="4084465" y="4011646"/>
                </a:lnTo>
                <a:cubicBezTo>
                  <a:pt x="4089774" y="4010636"/>
                  <a:pt x="4095102" y="4009688"/>
                  <a:pt x="4100678" y="4010107"/>
                </a:cubicBezTo>
                <a:cubicBezTo>
                  <a:pt x="4131861" y="4004550"/>
                  <a:pt x="4163754" y="4001569"/>
                  <a:pt x="4196139" y="4001042"/>
                </a:cubicBezTo>
                <a:close/>
                <a:moveTo>
                  <a:pt x="2543827" y="3999419"/>
                </a:moveTo>
                <a:lnTo>
                  <a:pt x="2560914" y="4001042"/>
                </a:lnTo>
                <a:cubicBezTo>
                  <a:pt x="2593300" y="4001569"/>
                  <a:pt x="2625192" y="4004550"/>
                  <a:pt x="2656376" y="4010107"/>
                </a:cubicBezTo>
                <a:cubicBezTo>
                  <a:pt x="2661952" y="4009688"/>
                  <a:pt x="2667280" y="4010636"/>
                  <a:pt x="2672588" y="4011646"/>
                </a:cubicBezTo>
                <a:lnTo>
                  <a:pt x="2672706" y="4012794"/>
                </a:lnTo>
                <a:cubicBezTo>
                  <a:pt x="2984785" y="4064450"/>
                  <a:pt x="3238014" y="4283539"/>
                  <a:pt x="3331377" y="4572001"/>
                </a:cubicBezTo>
                <a:lnTo>
                  <a:pt x="3193830" y="4572001"/>
                </a:lnTo>
                <a:cubicBezTo>
                  <a:pt x="3110446" y="4357380"/>
                  <a:pt x="2920078" y="4194541"/>
                  <a:pt x="2686076" y="4144250"/>
                </a:cubicBezTo>
                <a:cubicBezTo>
                  <a:pt x="2720570" y="4319650"/>
                  <a:pt x="2822793" y="4471530"/>
                  <a:pt x="2965890" y="4572001"/>
                </a:cubicBezTo>
                <a:lnTo>
                  <a:pt x="2771649" y="4572001"/>
                </a:lnTo>
                <a:cubicBezTo>
                  <a:pt x="2655518" y="4452596"/>
                  <a:pt x="2576955" y="4298519"/>
                  <a:pt x="2552590" y="4127511"/>
                </a:cubicBezTo>
                <a:cubicBezTo>
                  <a:pt x="2552423" y="4127458"/>
                  <a:pt x="2552254" y="4127453"/>
                  <a:pt x="2552085" y="4127448"/>
                </a:cubicBezTo>
                <a:lnTo>
                  <a:pt x="2551547" y="4120772"/>
                </a:lnTo>
                <a:cubicBezTo>
                  <a:pt x="2546488" y="4090522"/>
                  <a:pt x="2544037" y="4059631"/>
                  <a:pt x="2544079" y="4028296"/>
                </a:cubicBezTo>
                <a:cubicBezTo>
                  <a:pt x="2542767" y="4022668"/>
                  <a:pt x="2542709" y="4017001"/>
                  <a:pt x="2542709" y="4011320"/>
                </a:cubicBezTo>
                <a:lnTo>
                  <a:pt x="2543303" y="3999880"/>
                </a:lnTo>
                <a:lnTo>
                  <a:pt x="2543801" y="3999913"/>
                </a:lnTo>
                <a:close/>
                <a:moveTo>
                  <a:pt x="2521076" y="3999419"/>
                </a:moveTo>
                <a:lnTo>
                  <a:pt x="2521102" y="3999913"/>
                </a:lnTo>
                <a:lnTo>
                  <a:pt x="2521600" y="3999880"/>
                </a:lnTo>
                <a:lnTo>
                  <a:pt x="2522194" y="4011320"/>
                </a:lnTo>
                <a:cubicBezTo>
                  <a:pt x="2522194" y="4017001"/>
                  <a:pt x="2522135" y="4022668"/>
                  <a:pt x="2520823" y="4028296"/>
                </a:cubicBezTo>
                <a:cubicBezTo>
                  <a:pt x="2520865" y="4059631"/>
                  <a:pt x="2518415" y="4090522"/>
                  <a:pt x="2513356" y="4120772"/>
                </a:cubicBezTo>
                <a:lnTo>
                  <a:pt x="2512818" y="4127448"/>
                </a:lnTo>
                <a:cubicBezTo>
                  <a:pt x="2512648" y="4127453"/>
                  <a:pt x="2512480" y="4127458"/>
                  <a:pt x="2512312" y="4127511"/>
                </a:cubicBezTo>
                <a:cubicBezTo>
                  <a:pt x="2487947" y="4298519"/>
                  <a:pt x="2409385" y="4452596"/>
                  <a:pt x="2293253" y="4572001"/>
                </a:cubicBezTo>
                <a:lnTo>
                  <a:pt x="2099012" y="4572001"/>
                </a:lnTo>
                <a:cubicBezTo>
                  <a:pt x="2242110" y="4471530"/>
                  <a:pt x="2344333" y="4319651"/>
                  <a:pt x="2378827" y="4144250"/>
                </a:cubicBezTo>
                <a:cubicBezTo>
                  <a:pt x="2144825" y="4194541"/>
                  <a:pt x="1954456" y="4357380"/>
                  <a:pt x="1871073" y="4572001"/>
                </a:cubicBezTo>
                <a:lnTo>
                  <a:pt x="1733525" y="4572001"/>
                </a:lnTo>
                <a:cubicBezTo>
                  <a:pt x="1826888" y="4283539"/>
                  <a:pt x="2080118" y="4064450"/>
                  <a:pt x="2392197" y="4012794"/>
                </a:cubicBezTo>
                <a:lnTo>
                  <a:pt x="2392314" y="4011646"/>
                </a:lnTo>
                <a:cubicBezTo>
                  <a:pt x="2397623" y="4010636"/>
                  <a:pt x="2402951" y="4009688"/>
                  <a:pt x="2408527" y="4010107"/>
                </a:cubicBezTo>
                <a:cubicBezTo>
                  <a:pt x="2439710" y="4004550"/>
                  <a:pt x="2471603" y="4001569"/>
                  <a:pt x="2503988" y="4001042"/>
                </a:cubicBezTo>
                <a:close/>
                <a:moveTo>
                  <a:pt x="851676" y="3999419"/>
                </a:moveTo>
                <a:lnTo>
                  <a:pt x="868763" y="4001042"/>
                </a:lnTo>
                <a:cubicBezTo>
                  <a:pt x="901149" y="4001569"/>
                  <a:pt x="933041" y="4004550"/>
                  <a:pt x="964225" y="4010107"/>
                </a:cubicBezTo>
                <a:cubicBezTo>
                  <a:pt x="969801" y="4009688"/>
                  <a:pt x="975129" y="4010636"/>
                  <a:pt x="980437" y="4011646"/>
                </a:cubicBezTo>
                <a:lnTo>
                  <a:pt x="980555" y="4012794"/>
                </a:lnTo>
                <a:cubicBezTo>
                  <a:pt x="1292634" y="4064450"/>
                  <a:pt x="1545864" y="4283539"/>
                  <a:pt x="1639226" y="4572001"/>
                </a:cubicBezTo>
                <a:lnTo>
                  <a:pt x="1501679" y="4572001"/>
                </a:lnTo>
                <a:cubicBezTo>
                  <a:pt x="1418296" y="4357380"/>
                  <a:pt x="1227927" y="4194541"/>
                  <a:pt x="993925" y="4144250"/>
                </a:cubicBezTo>
                <a:cubicBezTo>
                  <a:pt x="1028419" y="4319651"/>
                  <a:pt x="1130642" y="4471530"/>
                  <a:pt x="1273740" y="4572001"/>
                </a:cubicBezTo>
                <a:lnTo>
                  <a:pt x="1079499" y="4572001"/>
                </a:lnTo>
                <a:cubicBezTo>
                  <a:pt x="963367" y="4452596"/>
                  <a:pt x="884804" y="4298519"/>
                  <a:pt x="860439" y="4127511"/>
                </a:cubicBezTo>
                <a:cubicBezTo>
                  <a:pt x="860272" y="4127458"/>
                  <a:pt x="860103" y="4127453"/>
                  <a:pt x="859934" y="4127448"/>
                </a:cubicBezTo>
                <a:lnTo>
                  <a:pt x="859396" y="4120772"/>
                </a:lnTo>
                <a:cubicBezTo>
                  <a:pt x="854337" y="4090522"/>
                  <a:pt x="851886" y="4059631"/>
                  <a:pt x="851928" y="4028296"/>
                </a:cubicBezTo>
                <a:cubicBezTo>
                  <a:pt x="850616" y="4022668"/>
                  <a:pt x="850558" y="4017001"/>
                  <a:pt x="850558" y="4011320"/>
                </a:cubicBezTo>
                <a:lnTo>
                  <a:pt x="851152" y="3999880"/>
                </a:lnTo>
                <a:lnTo>
                  <a:pt x="851650" y="3999913"/>
                </a:lnTo>
                <a:close/>
                <a:moveTo>
                  <a:pt x="828925" y="3999419"/>
                </a:moveTo>
                <a:lnTo>
                  <a:pt x="828951" y="3999913"/>
                </a:lnTo>
                <a:lnTo>
                  <a:pt x="829449" y="3999880"/>
                </a:lnTo>
                <a:lnTo>
                  <a:pt x="830043" y="4011320"/>
                </a:lnTo>
                <a:cubicBezTo>
                  <a:pt x="830043" y="4017001"/>
                  <a:pt x="829984" y="4022668"/>
                  <a:pt x="828672" y="4028296"/>
                </a:cubicBezTo>
                <a:cubicBezTo>
                  <a:pt x="828714" y="4059631"/>
                  <a:pt x="826264" y="4090522"/>
                  <a:pt x="821205" y="4120772"/>
                </a:cubicBezTo>
                <a:lnTo>
                  <a:pt x="820667" y="4127448"/>
                </a:lnTo>
                <a:cubicBezTo>
                  <a:pt x="820497" y="4127453"/>
                  <a:pt x="820329" y="4127458"/>
                  <a:pt x="820161" y="4127511"/>
                </a:cubicBezTo>
                <a:cubicBezTo>
                  <a:pt x="795796" y="4298519"/>
                  <a:pt x="717234" y="4452596"/>
                  <a:pt x="601102" y="4572001"/>
                </a:cubicBezTo>
                <a:lnTo>
                  <a:pt x="406861" y="4572001"/>
                </a:lnTo>
                <a:cubicBezTo>
                  <a:pt x="549959" y="4471530"/>
                  <a:pt x="652182" y="4319650"/>
                  <a:pt x="686676" y="4144250"/>
                </a:cubicBezTo>
                <a:cubicBezTo>
                  <a:pt x="452674" y="4194541"/>
                  <a:pt x="262305" y="4357380"/>
                  <a:pt x="178922" y="4572001"/>
                </a:cubicBezTo>
                <a:lnTo>
                  <a:pt x="41374" y="4572001"/>
                </a:lnTo>
                <a:cubicBezTo>
                  <a:pt x="134738" y="4283539"/>
                  <a:pt x="387967" y="4064450"/>
                  <a:pt x="700046" y="4012794"/>
                </a:cubicBezTo>
                <a:lnTo>
                  <a:pt x="700163" y="4011646"/>
                </a:lnTo>
                <a:cubicBezTo>
                  <a:pt x="705472" y="4010636"/>
                  <a:pt x="710800" y="4009688"/>
                  <a:pt x="716376" y="4010107"/>
                </a:cubicBezTo>
                <a:cubicBezTo>
                  <a:pt x="747559" y="4004550"/>
                  <a:pt x="779452" y="4001569"/>
                  <a:pt x="811837" y="4001042"/>
                </a:cubicBezTo>
                <a:close/>
                <a:moveTo>
                  <a:pt x="8305836" y="3304913"/>
                </a:moveTo>
                <a:cubicBezTo>
                  <a:pt x="8030646" y="3363591"/>
                  <a:pt x="7815802" y="3576701"/>
                  <a:pt x="7762527" y="3845480"/>
                </a:cubicBezTo>
                <a:cubicBezTo>
                  <a:pt x="8037717" y="3786801"/>
                  <a:pt x="8252560" y="3573691"/>
                  <a:pt x="8305836" y="3304913"/>
                </a:cubicBezTo>
                <a:close/>
                <a:moveTo>
                  <a:pt x="6911971" y="3304913"/>
                </a:moveTo>
                <a:cubicBezTo>
                  <a:pt x="6965247" y="3573691"/>
                  <a:pt x="7180090" y="3786801"/>
                  <a:pt x="7455280" y="3845480"/>
                </a:cubicBezTo>
                <a:cubicBezTo>
                  <a:pt x="7402005" y="3576701"/>
                  <a:pt x="7187161" y="3363591"/>
                  <a:pt x="6911971" y="3304913"/>
                </a:cubicBezTo>
                <a:close/>
                <a:moveTo>
                  <a:pt x="6613685" y="3304913"/>
                </a:moveTo>
                <a:cubicBezTo>
                  <a:pt x="6338495" y="3363591"/>
                  <a:pt x="6123651" y="3576701"/>
                  <a:pt x="6070376" y="3845480"/>
                </a:cubicBezTo>
                <a:cubicBezTo>
                  <a:pt x="6345566" y="3786801"/>
                  <a:pt x="6560409" y="3573691"/>
                  <a:pt x="6613685" y="3304913"/>
                </a:cubicBezTo>
                <a:close/>
                <a:moveTo>
                  <a:pt x="5219820" y="3304913"/>
                </a:moveTo>
                <a:cubicBezTo>
                  <a:pt x="5273096" y="3573691"/>
                  <a:pt x="5487939" y="3786801"/>
                  <a:pt x="5763129" y="3845480"/>
                </a:cubicBezTo>
                <a:cubicBezTo>
                  <a:pt x="5709854" y="3576701"/>
                  <a:pt x="5495010" y="3363591"/>
                  <a:pt x="5219820" y="3304913"/>
                </a:cubicBezTo>
                <a:close/>
                <a:moveTo>
                  <a:pt x="4921534" y="3304913"/>
                </a:moveTo>
                <a:cubicBezTo>
                  <a:pt x="4646344" y="3363591"/>
                  <a:pt x="4431500" y="3576701"/>
                  <a:pt x="4378225" y="3845480"/>
                </a:cubicBezTo>
                <a:cubicBezTo>
                  <a:pt x="4653415" y="3786801"/>
                  <a:pt x="4868259" y="3573691"/>
                  <a:pt x="4921534" y="3304913"/>
                </a:cubicBezTo>
                <a:close/>
                <a:moveTo>
                  <a:pt x="3527669" y="3304913"/>
                </a:moveTo>
                <a:cubicBezTo>
                  <a:pt x="3580945" y="3573691"/>
                  <a:pt x="3795788" y="3786801"/>
                  <a:pt x="4070978" y="3845480"/>
                </a:cubicBezTo>
                <a:cubicBezTo>
                  <a:pt x="4017703" y="3576701"/>
                  <a:pt x="3802859" y="3363591"/>
                  <a:pt x="3527669" y="3304913"/>
                </a:cubicBezTo>
                <a:close/>
                <a:moveTo>
                  <a:pt x="3229383" y="3304913"/>
                </a:moveTo>
                <a:cubicBezTo>
                  <a:pt x="2954193" y="3363591"/>
                  <a:pt x="2739349" y="3576701"/>
                  <a:pt x="2686074" y="3845480"/>
                </a:cubicBezTo>
                <a:cubicBezTo>
                  <a:pt x="2961264" y="3786801"/>
                  <a:pt x="3176107" y="3573691"/>
                  <a:pt x="3229383" y="3304913"/>
                </a:cubicBezTo>
                <a:close/>
                <a:moveTo>
                  <a:pt x="1835518" y="3304913"/>
                </a:moveTo>
                <a:cubicBezTo>
                  <a:pt x="1888794" y="3573691"/>
                  <a:pt x="2103637" y="3786801"/>
                  <a:pt x="2378827" y="3845480"/>
                </a:cubicBezTo>
                <a:cubicBezTo>
                  <a:pt x="2325552" y="3576701"/>
                  <a:pt x="2110708" y="3363591"/>
                  <a:pt x="1835518" y="3304913"/>
                </a:cubicBezTo>
                <a:close/>
                <a:moveTo>
                  <a:pt x="1537232" y="3304913"/>
                </a:moveTo>
                <a:cubicBezTo>
                  <a:pt x="1262042" y="3363591"/>
                  <a:pt x="1047198" y="3576701"/>
                  <a:pt x="993923" y="3845480"/>
                </a:cubicBezTo>
                <a:cubicBezTo>
                  <a:pt x="1269113" y="3786801"/>
                  <a:pt x="1483956" y="3573691"/>
                  <a:pt x="1537232" y="3304913"/>
                </a:cubicBezTo>
                <a:close/>
                <a:moveTo>
                  <a:pt x="143367" y="3304913"/>
                </a:moveTo>
                <a:cubicBezTo>
                  <a:pt x="196643" y="3573691"/>
                  <a:pt x="411486" y="3786801"/>
                  <a:pt x="686676" y="3845480"/>
                </a:cubicBezTo>
                <a:cubicBezTo>
                  <a:pt x="633401" y="3576701"/>
                  <a:pt x="418557" y="3363591"/>
                  <a:pt x="143367" y="3304913"/>
                </a:cubicBezTo>
                <a:close/>
                <a:moveTo>
                  <a:pt x="8461873" y="3161219"/>
                </a:moveTo>
                <a:lnTo>
                  <a:pt x="8478960" y="3162829"/>
                </a:lnTo>
                <a:cubicBezTo>
                  <a:pt x="8511346" y="3163352"/>
                  <a:pt x="8543239" y="3166310"/>
                  <a:pt x="8574422" y="3171823"/>
                </a:cubicBezTo>
                <a:cubicBezTo>
                  <a:pt x="8579998" y="3171407"/>
                  <a:pt x="8585326" y="3172348"/>
                  <a:pt x="8590635" y="3173350"/>
                </a:cubicBezTo>
                <a:lnTo>
                  <a:pt x="8590752" y="3174489"/>
                </a:lnTo>
                <a:cubicBezTo>
                  <a:pt x="8815033" y="3211322"/>
                  <a:pt x="9008920" y="3333951"/>
                  <a:pt x="9135069" y="3506215"/>
                </a:cubicBezTo>
                <a:lnTo>
                  <a:pt x="9139239" y="3512974"/>
                </a:lnTo>
                <a:lnTo>
                  <a:pt x="9139239" y="3816134"/>
                </a:lnTo>
                <a:lnTo>
                  <a:pt x="9120077" y="3747490"/>
                </a:lnTo>
                <a:cubicBezTo>
                  <a:pt x="9039502" y="3525837"/>
                  <a:pt x="8844913" y="3356256"/>
                  <a:pt x="8604122" y="3304913"/>
                </a:cubicBezTo>
                <a:cubicBezTo>
                  <a:pt x="8650738" y="3540094"/>
                  <a:pt x="8821055" y="3732654"/>
                  <a:pt x="9047261" y="3816429"/>
                </a:cubicBezTo>
                <a:lnTo>
                  <a:pt x="9139239" y="3843104"/>
                </a:lnTo>
                <a:lnTo>
                  <a:pt x="9139239" y="3970603"/>
                </a:lnTo>
                <a:lnTo>
                  <a:pt x="9030179" y="3943797"/>
                </a:lnTo>
                <a:cubicBezTo>
                  <a:pt x="8735297" y="3846211"/>
                  <a:pt x="8514628" y="3594637"/>
                  <a:pt x="8470637" y="3288305"/>
                </a:cubicBezTo>
                <a:cubicBezTo>
                  <a:pt x="8470469" y="3288253"/>
                  <a:pt x="8470301" y="3288248"/>
                  <a:pt x="8470131" y="3288243"/>
                </a:cubicBezTo>
                <a:lnTo>
                  <a:pt x="8469593" y="3281619"/>
                </a:lnTo>
                <a:cubicBezTo>
                  <a:pt x="8464534" y="3251607"/>
                  <a:pt x="8462083" y="3220958"/>
                  <a:pt x="8462126" y="3189869"/>
                </a:cubicBezTo>
                <a:cubicBezTo>
                  <a:pt x="8460814" y="3184286"/>
                  <a:pt x="8460755" y="3178663"/>
                  <a:pt x="8460755" y="3173027"/>
                </a:cubicBezTo>
                <a:lnTo>
                  <a:pt x="8461349" y="3161677"/>
                </a:lnTo>
                <a:lnTo>
                  <a:pt x="8461847" y="3161709"/>
                </a:lnTo>
                <a:close/>
                <a:moveTo>
                  <a:pt x="8448085" y="3161219"/>
                </a:moveTo>
                <a:lnTo>
                  <a:pt x="8448111" y="3161709"/>
                </a:lnTo>
                <a:lnTo>
                  <a:pt x="8448609" y="3161677"/>
                </a:lnTo>
                <a:lnTo>
                  <a:pt x="8449203" y="3173027"/>
                </a:lnTo>
                <a:cubicBezTo>
                  <a:pt x="8449203" y="3178663"/>
                  <a:pt x="8449144" y="3184286"/>
                  <a:pt x="8447832" y="3189869"/>
                </a:cubicBezTo>
                <a:cubicBezTo>
                  <a:pt x="8447875" y="3220958"/>
                  <a:pt x="8445424" y="3251607"/>
                  <a:pt x="8440365" y="3281619"/>
                </a:cubicBezTo>
                <a:lnTo>
                  <a:pt x="8439827" y="3288243"/>
                </a:lnTo>
                <a:cubicBezTo>
                  <a:pt x="8439657" y="3288248"/>
                  <a:pt x="8439489" y="3288253"/>
                  <a:pt x="8439321" y="3288305"/>
                </a:cubicBezTo>
                <a:cubicBezTo>
                  <a:pt x="8389046" y="3638399"/>
                  <a:pt x="8108007" y="3916971"/>
                  <a:pt x="7749156" y="3975903"/>
                </a:cubicBezTo>
                <a:lnTo>
                  <a:pt x="7749040" y="3977042"/>
                </a:lnTo>
                <a:cubicBezTo>
                  <a:pt x="7743729" y="3978045"/>
                  <a:pt x="7738400" y="3978986"/>
                  <a:pt x="7732823" y="3978570"/>
                </a:cubicBezTo>
                <a:cubicBezTo>
                  <a:pt x="7701651" y="3984080"/>
                  <a:pt x="7669771" y="3987038"/>
                  <a:pt x="7637396" y="3987561"/>
                </a:cubicBezTo>
                <a:lnTo>
                  <a:pt x="7620278" y="3989174"/>
                </a:lnTo>
                <a:lnTo>
                  <a:pt x="7620252" y="3988683"/>
                </a:lnTo>
                <a:lnTo>
                  <a:pt x="7619753" y="3988716"/>
                </a:lnTo>
                <a:cubicBezTo>
                  <a:pt x="7619187" y="3984944"/>
                  <a:pt x="7619160" y="3981158"/>
                  <a:pt x="7619160" y="3977366"/>
                </a:cubicBezTo>
                <a:cubicBezTo>
                  <a:pt x="7619160" y="3971728"/>
                  <a:pt x="7619219" y="3966104"/>
                  <a:pt x="7620531" y="3960518"/>
                </a:cubicBezTo>
                <a:cubicBezTo>
                  <a:pt x="7620488" y="3929436"/>
                  <a:pt x="7622938" y="3898794"/>
                  <a:pt x="7627995" y="3868787"/>
                </a:cubicBezTo>
                <a:lnTo>
                  <a:pt x="7628535" y="3862150"/>
                </a:lnTo>
                <a:cubicBezTo>
                  <a:pt x="7628704" y="3862145"/>
                  <a:pt x="7628873" y="3862140"/>
                  <a:pt x="7629040" y="3862087"/>
                </a:cubicBezTo>
                <a:cubicBezTo>
                  <a:pt x="7679317" y="3511992"/>
                  <a:pt x="7960356" y="3233421"/>
                  <a:pt x="8319206" y="3174489"/>
                </a:cubicBezTo>
                <a:lnTo>
                  <a:pt x="8319323" y="3173350"/>
                </a:lnTo>
                <a:cubicBezTo>
                  <a:pt x="8324632" y="3172348"/>
                  <a:pt x="8329960" y="3171407"/>
                  <a:pt x="8335536" y="3171823"/>
                </a:cubicBezTo>
                <a:cubicBezTo>
                  <a:pt x="8366719" y="3166310"/>
                  <a:pt x="8398612" y="3163352"/>
                  <a:pt x="8430998" y="3162829"/>
                </a:cubicBezTo>
                <a:close/>
                <a:moveTo>
                  <a:pt x="6769722" y="3161219"/>
                </a:moveTo>
                <a:lnTo>
                  <a:pt x="6786810" y="3162829"/>
                </a:lnTo>
                <a:cubicBezTo>
                  <a:pt x="6819195" y="3163352"/>
                  <a:pt x="6851088" y="3166310"/>
                  <a:pt x="6882271" y="3171823"/>
                </a:cubicBezTo>
                <a:cubicBezTo>
                  <a:pt x="6887847" y="3171407"/>
                  <a:pt x="6893175" y="3172348"/>
                  <a:pt x="6898484" y="3173350"/>
                </a:cubicBezTo>
                <a:lnTo>
                  <a:pt x="6898601" y="3174489"/>
                </a:lnTo>
                <a:cubicBezTo>
                  <a:pt x="7257451" y="3233421"/>
                  <a:pt x="7538490" y="3511992"/>
                  <a:pt x="7588766" y="3862087"/>
                </a:cubicBezTo>
                <a:cubicBezTo>
                  <a:pt x="7588934" y="3862140"/>
                  <a:pt x="7589103" y="3862145"/>
                  <a:pt x="7589272" y="3862150"/>
                </a:cubicBezTo>
                <a:lnTo>
                  <a:pt x="7589812" y="3868787"/>
                </a:lnTo>
                <a:cubicBezTo>
                  <a:pt x="7594869" y="3898794"/>
                  <a:pt x="7597319" y="3929436"/>
                  <a:pt x="7597276" y="3960518"/>
                </a:cubicBezTo>
                <a:cubicBezTo>
                  <a:pt x="7598588" y="3966104"/>
                  <a:pt x="7598647" y="3971728"/>
                  <a:pt x="7598647" y="3977366"/>
                </a:cubicBezTo>
                <a:cubicBezTo>
                  <a:pt x="7598647" y="3981158"/>
                  <a:pt x="7598620" y="3984944"/>
                  <a:pt x="7598054" y="3988716"/>
                </a:cubicBezTo>
                <a:lnTo>
                  <a:pt x="7597555" y="3988683"/>
                </a:lnTo>
                <a:lnTo>
                  <a:pt x="7597529" y="3989174"/>
                </a:lnTo>
                <a:lnTo>
                  <a:pt x="7580411" y="3987561"/>
                </a:lnTo>
                <a:cubicBezTo>
                  <a:pt x="7548036" y="3987038"/>
                  <a:pt x="7516156" y="3984080"/>
                  <a:pt x="7484984" y="3978570"/>
                </a:cubicBezTo>
                <a:cubicBezTo>
                  <a:pt x="7479407" y="3978986"/>
                  <a:pt x="7474078" y="3978045"/>
                  <a:pt x="7468767" y="3977042"/>
                </a:cubicBezTo>
                <a:lnTo>
                  <a:pt x="7468651" y="3975903"/>
                </a:lnTo>
                <a:cubicBezTo>
                  <a:pt x="7109800" y="3916971"/>
                  <a:pt x="6828761" y="3638399"/>
                  <a:pt x="6778486" y="3288305"/>
                </a:cubicBezTo>
                <a:cubicBezTo>
                  <a:pt x="6778318" y="3288253"/>
                  <a:pt x="6778150" y="3288248"/>
                  <a:pt x="6777980" y="3288243"/>
                </a:cubicBezTo>
                <a:lnTo>
                  <a:pt x="6777442" y="3281619"/>
                </a:lnTo>
                <a:cubicBezTo>
                  <a:pt x="6772383" y="3251607"/>
                  <a:pt x="6769933" y="3220958"/>
                  <a:pt x="6769975" y="3189869"/>
                </a:cubicBezTo>
                <a:cubicBezTo>
                  <a:pt x="6768663" y="3184286"/>
                  <a:pt x="6768604" y="3178663"/>
                  <a:pt x="6768604" y="3173027"/>
                </a:cubicBezTo>
                <a:lnTo>
                  <a:pt x="6769198" y="3161677"/>
                </a:lnTo>
                <a:lnTo>
                  <a:pt x="6769696" y="3161709"/>
                </a:lnTo>
                <a:close/>
                <a:moveTo>
                  <a:pt x="6755934" y="3161219"/>
                </a:moveTo>
                <a:lnTo>
                  <a:pt x="6755960" y="3161709"/>
                </a:lnTo>
                <a:lnTo>
                  <a:pt x="6756458" y="3161677"/>
                </a:lnTo>
                <a:lnTo>
                  <a:pt x="6757052" y="3173027"/>
                </a:lnTo>
                <a:cubicBezTo>
                  <a:pt x="6757052" y="3178663"/>
                  <a:pt x="6756994" y="3184286"/>
                  <a:pt x="6755682" y="3189869"/>
                </a:cubicBezTo>
                <a:cubicBezTo>
                  <a:pt x="6755724" y="3220958"/>
                  <a:pt x="6753273" y="3251607"/>
                  <a:pt x="6748215" y="3281619"/>
                </a:cubicBezTo>
                <a:lnTo>
                  <a:pt x="6747676" y="3288243"/>
                </a:lnTo>
                <a:cubicBezTo>
                  <a:pt x="6747507" y="3288248"/>
                  <a:pt x="6747338" y="3288253"/>
                  <a:pt x="6747171" y="3288305"/>
                </a:cubicBezTo>
                <a:cubicBezTo>
                  <a:pt x="6696895" y="3638399"/>
                  <a:pt x="6415856" y="3916971"/>
                  <a:pt x="6057005" y="3975903"/>
                </a:cubicBezTo>
                <a:lnTo>
                  <a:pt x="6056889" y="3977042"/>
                </a:lnTo>
                <a:cubicBezTo>
                  <a:pt x="6051578" y="3978045"/>
                  <a:pt x="6046249" y="3978986"/>
                  <a:pt x="6040672" y="3978570"/>
                </a:cubicBezTo>
                <a:cubicBezTo>
                  <a:pt x="6009500" y="3984080"/>
                  <a:pt x="5977620" y="3987038"/>
                  <a:pt x="5945246" y="3987561"/>
                </a:cubicBezTo>
                <a:lnTo>
                  <a:pt x="5928127" y="3989174"/>
                </a:lnTo>
                <a:lnTo>
                  <a:pt x="5928101" y="3988683"/>
                </a:lnTo>
                <a:lnTo>
                  <a:pt x="5927602" y="3988716"/>
                </a:lnTo>
                <a:cubicBezTo>
                  <a:pt x="5927036" y="3984944"/>
                  <a:pt x="5927009" y="3981158"/>
                  <a:pt x="5927009" y="3977366"/>
                </a:cubicBezTo>
                <a:cubicBezTo>
                  <a:pt x="5927009" y="3971728"/>
                  <a:pt x="5927068" y="3966104"/>
                  <a:pt x="5928380" y="3960518"/>
                </a:cubicBezTo>
                <a:cubicBezTo>
                  <a:pt x="5928338" y="3929436"/>
                  <a:pt x="5930787" y="3898794"/>
                  <a:pt x="5935844" y="3868787"/>
                </a:cubicBezTo>
                <a:lnTo>
                  <a:pt x="5936384" y="3862150"/>
                </a:lnTo>
                <a:cubicBezTo>
                  <a:pt x="5936553" y="3862145"/>
                  <a:pt x="5936722" y="3862140"/>
                  <a:pt x="5936890" y="3862087"/>
                </a:cubicBezTo>
                <a:cubicBezTo>
                  <a:pt x="5987166" y="3511992"/>
                  <a:pt x="6268205" y="3233421"/>
                  <a:pt x="6627056" y="3174489"/>
                </a:cubicBezTo>
                <a:lnTo>
                  <a:pt x="6627173" y="3173350"/>
                </a:lnTo>
                <a:cubicBezTo>
                  <a:pt x="6632481" y="3172348"/>
                  <a:pt x="6637809" y="3171407"/>
                  <a:pt x="6643385" y="3171823"/>
                </a:cubicBezTo>
                <a:cubicBezTo>
                  <a:pt x="6674569" y="3166310"/>
                  <a:pt x="6706461" y="3163352"/>
                  <a:pt x="6738847" y="3162829"/>
                </a:cubicBezTo>
                <a:close/>
                <a:moveTo>
                  <a:pt x="5077571" y="3161219"/>
                </a:moveTo>
                <a:lnTo>
                  <a:pt x="5094659" y="3162829"/>
                </a:lnTo>
                <a:cubicBezTo>
                  <a:pt x="5127044" y="3163352"/>
                  <a:pt x="5158937" y="3166310"/>
                  <a:pt x="5190120" y="3171823"/>
                </a:cubicBezTo>
                <a:cubicBezTo>
                  <a:pt x="5195696" y="3171407"/>
                  <a:pt x="5201024" y="3172348"/>
                  <a:pt x="5206334" y="3173350"/>
                </a:cubicBezTo>
                <a:lnTo>
                  <a:pt x="5206450" y="3174489"/>
                </a:lnTo>
                <a:cubicBezTo>
                  <a:pt x="5565300" y="3233421"/>
                  <a:pt x="5846339" y="3511992"/>
                  <a:pt x="5896616" y="3862087"/>
                </a:cubicBezTo>
                <a:cubicBezTo>
                  <a:pt x="5896783" y="3862140"/>
                  <a:pt x="5896953" y="3862145"/>
                  <a:pt x="5897121" y="3862150"/>
                </a:cubicBezTo>
                <a:lnTo>
                  <a:pt x="5897662" y="3868787"/>
                </a:lnTo>
                <a:cubicBezTo>
                  <a:pt x="5902718" y="3898794"/>
                  <a:pt x="5905168" y="3929436"/>
                  <a:pt x="5905126" y="3960518"/>
                </a:cubicBezTo>
                <a:cubicBezTo>
                  <a:pt x="5906438" y="3966104"/>
                  <a:pt x="5906496" y="3971728"/>
                  <a:pt x="5906496" y="3977366"/>
                </a:cubicBezTo>
                <a:cubicBezTo>
                  <a:pt x="5906496" y="3981158"/>
                  <a:pt x="5906469" y="3984944"/>
                  <a:pt x="5905903" y="3988716"/>
                </a:cubicBezTo>
                <a:lnTo>
                  <a:pt x="5905404" y="3988683"/>
                </a:lnTo>
                <a:lnTo>
                  <a:pt x="5905378" y="3989174"/>
                </a:lnTo>
                <a:lnTo>
                  <a:pt x="5888260" y="3987561"/>
                </a:lnTo>
                <a:cubicBezTo>
                  <a:pt x="5855886" y="3987038"/>
                  <a:pt x="5824005" y="3984080"/>
                  <a:pt x="5792833" y="3978570"/>
                </a:cubicBezTo>
                <a:cubicBezTo>
                  <a:pt x="5787256" y="3978986"/>
                  <a:pt x="5781927" y="3978045"/>
                  <a:pt x="5776617" y="3977042"/>
                </a:cubicBezTo>
                <a:lnTo>
                  <a:pt x="5776501" y="3975903"/>
                </a:lnTo>
                <a:cubicBezTo>
                  <a:pt x="5417649" y="3916971"/>
                  <a:pt x="5136610" y="3638399"/>
                  <a:pt x="5086335" y="3288305"/>
                </a:cubicBezTo>
                <a:cubicBezTo>
                  <a:pt x="5086167" y="3288253"/>
                  <a:pt x="5085999" y="3288248"/>
                  <a:pt x="5085830" y="3288243"/>
                </a:cubicBezTo>
                <a:lnTo>
                  <a:pt x="5085291" y="3281619"/>
                </a:lnTo>
                <a:cubicBezTo>
                  <a:pt x="5080233" y="3251607"/>
                  <a:pt x="5077782" y="3220958"/>
                  <a:pt x="5077824" y="3189869"/>
                </a:cubicBezTo>
                <a:cubicBezTo>
                  <a:pt x="5076512" y="3184286"/>
                  <a:pt x="5076453" y="3178663"/>
                  <a:pt x="5076453" y="3173027"/>
                </a:cubicBezTo>
                <a:lnTo>
                  <a:pt x="5077047" y="3161677"/>
                </a:lnTo>
                <a:lnTo>
                  <a:pt x="5077545" y="3161709"/>
                </a:lnTo>
                <a:close/>
                <a:moveTo>
                  <a:pt x="5063783" y="3161219"/>
                </a:moveTo>
                <a:lnTo>
                  <a:pt x="5063809" y="3161709"/>
                </a:lnTo>
                <a:lnTo>
                  <a:pt x="5064307" y="3161677"/>
                </a:lnTo>
                <a:lnTo>
                  <a:pt x="5064902" y="3173027"/>
                </a:lnTo>
                <a:cubicBezTo>
                  <a:pt x="5064902" y="3178663"/>
                  <a:pt x="5064842" y="3184286"/>
                  <a:pt x="5063530" y="3189869"/>
                </a:cubicBezTo>
                <a:cubicBezTo>
                  <a:pt x="5063572" y="3220958"/>
                  <a:pt x="5061122" y="3251607"/>
                  <a:pt x="5056063" y="3281619"/>
                </a:cubicBezTo>
                <a:lnTo>
                  <a:pt x="5055525" y="3288243"/>
                </a:lnTo>
                <a:cubicBezTo>
                  <a:pt x="5055355" y="3288248"/>
                  <a:pt x="5055187" y="3288253"/>
                  <a:pt x="5055019" y="3288305"/>
                </a:cubicBezTo>
                <a:cubicBezTo>
                  <a:pt x="5004744" y="3638399"/>
                  <a:pt x="4723705" y="3916971"/>
                  <a:pt x="4364853" y="3975903"/>
                </a:cubicBezTo>
                <a:lnTo>
                  <a:pt x="4364737" y="3977042"/>
                </a:lnTo>
                <a:cubicBezTo>
                  <a:pt x="4359427" y="3978045"/>
                  <a:pt x="4354098" y="3978986"/>
                  <a:pt x="4348521" y="3978570"/>
                </a:cubicBezTo>
                <a:cubicBezTo>
                  <a:pt x="4317350" y="3984080"/>
                  <a:pt x="4285468" y="3987038"/>
                  <a:pt x="4253094" y="3987561"/>
                </a:cubicBezTo>
                <a:lnTo>
                  <a:pt x="4235976" y="3989174"/>
                </a:lnTo>
                <a:lnTo>
                  <a:pt x="4235950" y="3988683"/>
                </a:lnTo>
                <a:lnTo>
                  <a:pt x="4235451" y="3988716"/>
                </a:lnTo>
                <a:cubicBezTo>
                  <a:pt x="4234885" y="3984944"/>
                  <a:pt x="4234858" y="3981158"/>
                  <a:pt x="4234858" y="3977366"/>
                </a:cubicBezTo>
                <a:cubicBezTo>
                  <a:pt x="4234858" y="3971728"/>
                  <a:pt x="4234916" y="3966104"/>
                  <a:pt x="4236228" y="3960518"/>
                </a:cubicBezTo>
                <a:cubicBezTo>
                  <a:pt x="4236186" y="3929436"/>
                  <a:pt x="4238636" y="3898794"/>
                  <a:pt x="4243692" y="3868787"/>
                </a:cubicBezTo>
                <a:lnTo>
                  <a:pt x="4244233" y="3862150"/>
                </a:lnTo>
                <a:cubicBezTo>
                  <a:pt x="4244401" y="3862145"/>
                  <a:pt x="4244571" y="3862140"/>
                  <a:pt x="4244738" y="3862087"/>
                </a:cubicBezTo>
                <a:cubicBezTo>
                  <a:pt x="4295015" y="3511992"/>
                  <a:pt x="4576054" y="3233421"/>
                  <a:pt x="4934904" y="3174489"/>
                </a:cubicBezTo>
                <a:lnTo>
                  <a:pt x="4935021" y="3173350"/>
                </a:lnTo>
                <a:cubicBezTo>
                  <a:pt x="4940330" y="3172348"/>
                  <a:pt x="4945658" y="3171407"/>
                  <a:pt x="4951234" y="3171823"/>
                </a:cubicBezTo>
                <a:cubicBezTo>
                  <a:pt x="4982417" y="3166310"/>
                  <a:pt x="5014310" y="3163352"/>
                  <a:pt x="5046695" y="3162829"/>
                </a:cubicBezTo>
                <a:close/>
                <a:moveTo>
                  <a:pt x="3385420" y="3161219"/>
                </a:moveTo>
                <a:lnTo>
                  <a:pt x="3402507" y="3162829"/>
                </a:lnTo>
                <a:cubicBezTo>
                  <a:pt x="3434893" y="3163352"/>
                  <a:pt x="3466785" y="3166310"/>
                  <a:pt x="3497969" y="3171823"/>
                </a:cubicBezTo>
                <a:cubicBezTo>
                  <a:pt x="3503545" y="3171407"/>
                  <a:pt x="3508873" y="3172348"/>
                  <a:pt x="3514181" y="3173350"/>
                </a:cubicBezTo>
                <a:lnTo>
                  <a:pt x="3514298" y="3174489"/>
                </a:lnTo>
                <a:cubicBezTo>
                  <a:pt x="3873149" y="3233421"/>
                  <a:pt x="4154188" y="3511992"/>
                  <a:pt x="4204464" y="3862087"/>
                </a:cubicBezTo>
                <a:cubicBezTo>
                  <a:pt x="4204632" y="3862140"/>
                  <a:pt x="4204801" y="3862145"/>
                  <a:pt x="4204970" y="3862150"/>
                </a:cubicBezTo>
                <a:lnTo>
                  <a:pt x="4205510" y="3868787"/>
                </a:lnTo>
                <a:cubicBezTo>
                  <a:pt x="4210567" y="3898794"/>
                  <a:pt x="4213016" y="3929436"/>
                  <a:pt x="4212974" y="3960518"/>
                </a:cubicBezTo>
                <a:cubicBezTo>
                  <a:pt x="4214286" y="3966104"/>
                  <a:pt x="4214345" y="3971728"/>
                  <a:pt x="4214345" y="3977366"/>
                </a:cubicBezTo>
                <a:cubicBezTo>
                  <a:pt x="4214345" y="3981158"/>
                  <a:pt x="4214318" y="3984944"/>
                  <a:pt x="4213752" y="3988716"/>
                </a:cubicBezTo>
                <a:lnTo>
                  <a:pt x="4213253" y="3988683"/>
                </a:lnTo>
                <a:lnTo>
                  <a:pt x="4213227" y="3989174"/>
                </a:lnTo>
                <a:lnTo>
                  <a:pt x="4196108" y="3987561"/>
                </a:lnTo>
                <a:cubicBezTo>
                  <a:pt x="4163734" y="3987038"/>
                  <a:pt x="4131854" y="3984080"/>
                  <a:pt x="4100682" y="3978570"/>
                </a:cubicBezTo>
                <a:cubicBezTo>
                  <a:pt x="4095105" y="3978986"/>
                  <a:pt x="4089776" y="3978045"/>
                  <a:pt x="4084465" y="3977042"/>
                </a:cubicBezTo>
                <a:lnTo>
                  <a:pt x="4084349" y="3975903"/>
                </a:lnTo>
                <a:cubicBezTo>
                  <a:pt x="3725498" y="3916971"/>
                  <a:pt x="3444459" y="3638399"/>
                  <a:pt x="3394183" y="3288305"/>
                </a:cubicBezTo>
                <a:cubicBezTo>
                  <a:pt x="3394016" y="3288253"/>
                  <a:pt x="3393847" y="3288248"/>
                  <a:pt x="3393678" y="3288243"/>
                </a:cubicBezTo>
                <a:lnTo>
                  <a:pt x="3393139" y="3281619"/>
                </a:lnTo>
                <a:cubicBezTo>
                  <a:pt x="3388081" y="3251607"/>
                  <a:pt x="3385630" y="3220958"/>
                  <a:pt x="3385672" y="3189869"/>
                </a:cubicBezTo>
                <a:cubicBezTo>
                  <a:pt x="3384360" y="3184286"/>
                  <a:pt x="3384302" y="3178663"/>
                  <a:pt x="3384302" y="3173027"/>
                </a:cubicBezTo>
                <a:lnTo>
                  <a:pt x="3384896" y="3161677"/>
                </a:lnTo>
                <a:lnTo>
                  <a:pt x="3385394" y="3161709"/>
                </a:lnTo>
                <a:close/>
                <a:moveTo>
                  <a:pt x="3371632" y="3161219"/>
                </a:moveTo>
                <a:lnTo>
                  <a:pt x="3371658" y="3161709"/>
                </a:lnTo>
                <a:lnTo>
                  <a:pt x="3372156" y="3161677"/>
                </a:lnTo>
                <a:lnTo>
                  <a:pt x="3372750" y="3173027"/>
                </a:lnTo>
                <a:cubicBezTo>
                  <a:pt x="3372750" y="3178663"/>
                  <a:pt x="3372691" y="3184286"/>
                  <a:pt x="3371379" y="3189869"/>
                </a:cubicBezTo>
                <a:cubicBezTo>
                  <a:pt x="3371421" y="3220958"/>
                  <a:pt x="3368971" y="3251607"/>
                  <a:pt x="3363912" y="3281619"/>
                </a:cubicBezTo>
                <a:lnTo>
                  <a:pt x="3363374" y="3288243"/>
                </a:lnTo>
                <a:cubicBezTo>
                  <a:pt x="3363204" y="3288248"/>
                  <a:pt x="3363036" y="3288253"/>
                  <a:pt x="3362868" y="3288305"/>
                </a:cubicBezTo>
                <a:cubicBezTo>
                  <a:pt x="3312593" y="3638399"/>
                  <a:pt x="3031554" y="3916971"/>
                  <a:pt x="2672703" y="3975903"/>
                </a:cubicBezTo>
                <a:lnTo>
                  <a:pt x="2672586" y="3977042"/>
                </a:lnTo>
                <a:cubicBezTo>
                  <a:pt x="2667276" y="3978045"/>
                  <a:pt x="2661947" y="3978986"/>
                  <a:pt x="2656370" y="3978570"/>
                </a:cubicBezTo>
                <a:cubicBezTo>
                  <a:pt x="2625198" y="3984080"/>
                  <a:pt x="2593318" y="3987038"/>
                  <a:pt x="2560943" y="3987561"/>
                </a:cubicBezTo>
                <a:lnTo>
                  <a:pt x="2543825" y="3989174"/>
                </a:lnTo>
                <a:lnTo>
                  <a:pt x="2543799" y="3988683"/>
                </a:lnTo>
                <a:lnTo>
                  <a:pt x="2543300" y="3988716"/>
                </a:lnTo>
                <a:cubicBezTo>
                  <a:pt x="2542734" y="3984944"/>
                  <a:pt x="2542707" y="3981158"/>
                  <a:pt x="2542707" y="3977366"/>
                </a:cubicBezTo>
                <a:cubicBezTo>
                  <a:pt x="2542707" y="3971728"/>
                  <a:pt x="2542765" y="3966104"/>
                  <a:pt x="2544077" y="3960518"/>
                </a:cubicBezTo>
                <a:cubicBezTo>
                  <a:pt x="2544035" y="3929436"/>
                  <a:pt x="2546485" y="3898794"/>
                  <a:pt x="2551541" y="3868787"/>
                </a:cubicBezTo>
                <a:lnTo>
                  <a:pt x="2552082" y="3862150"/>
                </a:lnTo>
                <a:cubicBezTo>
                  <a:pt x="2552250" y="3862145"/>
                  <a:pt x="2552420" y="3862140"/>
                  <a:pt x="2552587" y="3862087"/>
                </a:cubicBezTo>
                <a:cubicBezTo>
                  <a:pt x="2602864" y="3511992"/>
                  <a:pt x="2883903" y="3233421"/>
                  <a:pt x="3242753" y="3174489"/>
                </a:cubicBezTo>
                <a:lnTo>
                  <a:pt x="3242870" y="3173350"/>
                </a:lnTo>
                <a:cubicBezTo>
                  <a:pt x="3248179" y="3172348"/>
                  <a:pt x="3253507" y="3171407"/>
                  <a:pt x="3259083" y="3171823"/>
                </a:cubicBezTo>
                <a:cubicBezTo>
                  <a:pt x="3290266" y="3166310"/>
                  <a:pt x="3322159" y="3163352"/>
                  <a:pt x="3354544" y="3162829"/>
                </a:cubicBezTo>
                <a:close/>
                <a:moveTo>
                  <a:pt x="1693269" y="3161219"/>
                </a:moveTo>
                <a:lnTo>
                  <a:pt x="1710356" y="3162829"/>
                </a:lnTo>
                <a:cubicBezTo>
                  <a:pt x="1742742" y="3163352"/>
                  <a:pt x="1774634" y="3166310"/>
                  <a:pt x="1805818" y="3171823"/>
                </a:cubicBezTo>
                <a:cubicBezTo>
                  <a:pt x="1811394" y="3171407"/>
                  <a:pt x="1816722" y="3172348"/>
                  <a:pt x="1822030" y="3173350"/>
                </a:cubicBezTo>
                <a:lnTo>
                  <a:pt x="1822148" y="3174489"/>
                </a:lnTo>
                <a:cubicBezTo>
                  <a:pt x="2180998" y="3233421"/>
                  <a:pt x="2462037" y="3511992"/>
                  <a:pt x="2512313" y="3862087"/>
                </a:cubicBezTo>
                <a:cubicBezTo>
                  <a:pt x="2512481" y="3862140"/>
                  <a:pt x="2512650" y="3862145"/>
                  <a:pt x="2512819" y="3862150"/>
                </a:cubicBezTo>
                <a:lnTo>
                  <a:pt x="2513359" y="3868787"/>
                </a:lnTo>
                <a:cubicBezTo>
                  <a:pt x="2518416" y="3898794"/>
                  <a:pt x="2520865" y="3929436"/>
                  <a:pt x="2520823" y="3960518"/>
                </a:cubicBezTo>
                <a:cubicBezTo>
                  <a:pt x="2522135" y="3966104"/>
                  <a:pt x="2522194" y="3971728"/>
                  <a:pt x="2522194" y="3977366"/>
                </a:cubicBezTo>
                <a:cubicBezTo>
                  <a:pt x="2522194" y="3981158"/>
                  <a:pt x="2522167" y="3984944"/>
                  <a:pt x="2521601" y="3988716"/>
                </a:cubicBezTo>
                <a:lnTo>
                  <a:pt x="2521102" y="3988683"/>
                </a:lnTo>
                <a:lnTo>
                  <a:pt x="2521076" y="3989174"/>
                </a:lnTo>
                <a:lnTo>
                  <a:pt x="2503957" y="3987561"/>
                </a:lnTo>
                <a:cubicBezTo>
                  <a:pt x="2471583" y="3987038"/>
                  <a:pt x="2439703" y="3984080"/>
                  <a:pt x="2408531" y="3978570"/>
                </a:cubicBezTo>
                <a:cubicBezTo>
                  <a:pt x="2402954" y="3978986"/>
                  <a:pt x="2397625" y="3978045"/>
                  <a:pt x="2392314" y="3977042"/>
                </a:cubicBezTo>
                <a:lnTo>
                  <a:pt x="2392198" y="3975903"/>
                </a:lnTo>
                <a:cubicBezTo>
                  <a:pt x="2033347" y="3916971"/>
                  <a:pt x="1752308" y="3638399"/>
                  <a:pt x="1702032" y="3288305"/>
                </a:cubicBezTo>
                <a:cubicBezTo>
                  <a:pt x="1701865" y="3288253"/>
                  <a:pt x="1701696" y="3288248"/>
                  <a:pt x="1701527" y="3288243"/>
                </a:cubicBezTo>
                <a:lnTo>
                  <a:pt x="1700989" y="3281619"/>
                </a:lnTo>
                <a:cubicBezTo>
                  <a:pt x="1695930" y="3251607"/>
                  <a:pt x="1693479" y="3220958"/>
                  <a:pt x="1693521" y="3189869"/>
                </a:cubicBezTo>
                <a:cubicBezTo>
                  <a:pt x="1692209" y="3184286"/>
                  <a:pt x="1692151" y="3178663"/>
                  <a:pt x="1692151" y="3173027"/>
                </a:cubicBezTo>
                <a:lnTo>
                  <a:pt x="1692745" y="3161677"/>
                </a:lnTo>
                <a:lnTo>
                  <a:pt x="1693243" y="3161709"/>
                </a:lnTo>
                <a:close/>
                <a:moveTo>
                  <a:pt x="1679481" y="3161219"/>
                </a:moveTo>
                <a:lnTo>
                  <a:pt x="1679507" y="3161709"/>
                </a:lnTo>
                <a:lnTo>
                  <a:pt x="1680005" y="3161677"/>
                </a:lnTo>
                <a:lnTo>
                  <a:pt x="1680599" y="3173027"/>
                </a:lnTo>
                <a:cubicBezTo>
                  <a:pt x="1680599" y="3178663"/>
                  <a:pt x="1680540" y="3184286"/>
                  <a:pt x="1679228" y="3189869"/>
                </a:cubicBezTo>
                <a:cubicBezTo>
                  <a:pt x="1679270" y="3220958"/>
                  <a:pt x="1676820" y="3251607"/>
                  <a:pt x="1671761" y="3281619"/>
                </a:cubicBezTo>
                <a:lnTo>
                  <a:pt x="1671223" y="3288243"/>
                </a:lnTo>
                <a:cubicBezTo>
                  <a:pt x="1671053" y="3288248"/>
                  <a:pt x="1670885" y="3288253"/>
                  <a:pt x="1670717" y="3288305"/>
                </a:cubicBezTo>
                <a:cubicBezTo>
                  <a:pt x="1620442" y="3638399"/>
                  <a:pt x="1339403" y="3916971"/>
                  <a:pt x="980552" y="3975903"/>
                </a:cubicBezTo>
                <a:lnTo>
                  <a:pt x="980435" y="3977042"/>
                </a:lnTo>
                <a:cubicBezTo>
                  <a:pt x="975125" y="3978045"/>
                  <a:pt x="969796" y="3978986"/>
                  <a:pt x="964219" y="3978570"/>
                </a:cubicBezTo>
                <a:cubicBezTo>
                  <a:pt x="933047" y="3984080"/>
                  <a:pt x="901167" y="3987038"/>
                  <a:pt x="868792" y="3987561"/>
                </a:cubicBezTo>
                <a:lnTo>
                  <a:pt x="851674" y="3989174"/>
                </a:lnTo>
                <a:lnTo>
                  <a:pt x="851648" y="3988683"/>
                </a:lnTo>
                <a:lnTo>
                  <a:pt x="851149" y="3988716"/>
                </a:lnTo>
                <a:cubicBezTo>
                  <a:pt x="850583" y="3984944"/>
                  <a:pt x="850556" y="3981158"/>
                  <a:pt x="850556" y="3977366"/>
                </a:cubicBezTo>
                <a:cubicBezTo>
                  <a:pt x="850556" y="3971728"/>
                  <a:pt x="850614" y="3966104"/>
                  <a:pt x="851926" y="3960518"/>
                </a:cubicBezTo>
                <a:cubicBezTo>
                  <a:pt x="851884" y="3929436"/>
                  <a:pt x="854334" y="3898794"/>
                  <a:pt x="859390" y="3868787"/>
                </a:cubicBezTo>
                <a:lnTo>
                  <a:pt x="859931" y="3862150"/>
                </a:lnTo>
                <a:cubicBezTo>
                  <a:pt x="860099" y="3862145"/>
                  <a:pt x="860269" y="3862140"/>
                  <a:pt x="860436" y="3862087"/>
                </a:cubicBezTo>
                <a:cubicBezTo>
                  <a:pt x="910713" y="3511992"/>
                  <a:pt x="1191752" y="3233421"/>
                  <a:pt x="1550602" y="3174489"/>
                </a:cubicBezTo>
                <a:lnTo>
                  <a:pt x="1550719" y="3173350"/>
                </a:lnTo>
                <a:cubicBezTo>
                  <a:pt x="1556028" y="3172348"/>
                  <a:pt x="1561356" y="3171407"/>
                  <a:pt x="1566932" y="3171823"/>
                </a:cubicBezTo>
                <a:cubicBezTo>
                  <a:pt x="1598115" y="3166310"/>
                  <a:pt x="1630008" y="3163352"/>
                  <a:pt x="1662393" y="3162829"/>
                </a:cubicBezTo>
                <a:close/>
                <a:moveTo>
                  <a:pt x="1118" y="3161219"/>
                </a:moveTo>
                <a:lnTo>
                  <a:pt x="18205" y="3162829"/>
                </a:lnTo>
                <a:cubicBezTo>
                  <a:pt x="50591" y="3163352"/>
                  <a:pt x="82483" y="3166310"/>
                  <a:pt x="113667" y="3171823"/>
                </a:cubicBezTo>
                <a:cubicBezTo>
                  <a:pt x="119243" y="3171407"/>
                  <a:pt x="124571" y="3172348"/>
                  <a:pt x="129879" y="3173350"/>
                </a:cubicBezTo>
                <a:lnTo>
                  <a:pt x="129997" y="3174489"/>
                </a:lnTo>
                <a:cubicBezTo>
                  <a:pt x="488847" y="3233421"/>
                  <a:pt x="769886" y="3511992"/>
                  <a:pt x="820162" y="3862087"/>
                </a:cubicBezTo>
                <a:cubicBezTo>
                  <a:pt x="820330" y="3862140"/>
                  <a:pt x="820499" y="3862145"/>
                  <a:pt x="820668" y="3862150"/>
                </a:cubicBezTo>
                <a:lnTo>
                  <a:pt x="821208" y="3868787"/>
                </a:lnTo>
                <a:cubicBezTo>
                  <a:pt x="826265" y="3898794"/>
                  <a:pt x="828714" y="3929436"/>
                  <a:pt x="828672" y="3960518"/>
                </a:cubicBezTo>
                <a:cubicBezTo>
                  <a:pt x="829984" y="3966104"/>
                  <a:pt x="830043" y="3971728"/>
                  <a:pt x="830043" y="3977366"/>
                </a:cubicBezTo>
                <a:cubicBezTo>
                  <a:pt x="830043" y="3981158"/>
                  <a:pt x="830016" y="3984944"/>
                  <a:pt x="829450" y="3988716"/>
                </a:cubicBezTo>
                <a:lnTo>
                  <a:pt x="828951" y="3988683"/>
                </a:lnTo>
                <a:lnTo>
                  <a:pt x="828925" y="3989174"/>
                </a:lnTo>
                <a:lnTo>
                  <a:pt x="811806" y="3987561"/>
                </a:lnTo>
                <a:cubicBezTo>
                  <a:pt x="779432" y="3987038"/>
                  <a:pt x="747552" y="3984080"/>
                  <a:pt x="716380" y="3978570"/>
                </a:cubicBezTo>
                <a:cubicBezTo>
                  <a:pt x="710803" y="3978986"/>
                  <a:pt x="705474" y="3978045"/>
                  <a:pt x="700163" y="3977042"/>
                </a:cubicBezTo>
                <a:lnTo>
                  <a:pt x="700047" y="3975903"/>
                </a:lnTo>
                <a:cubicBezTo>
                  <a:pt x="341196" y="3916971"/>
                  <a:pt x="60157" y="3638399"/>
                  <a:pt x="9881" y="3288305"/>
                </a:cubicBezTo>
                <a:cubicBezTo>
                  <a:pt x="9714" y="3288253"/>
                  <a:pt x="9545" y="3288248"/>
                  <a:pt x="9376" y="3288243"/>
                </a:cubicBezTo>
                <a:lnTo>
                  <a:pt x="8837" y="3281619"/>
                </a:lnTo>
                <a:cubicBezTo>
                  <a:pt x="3779" y="3251607"/>
                  <a:pt x="1328" y="3220958"/>
                  <a:pt x="1370" y="3189869"/>
                </a:cubicBezTo>
                <a:cubicBezTo>
                  <a:pt x="58" y="3184286"/>
                  <a:pt x="0" y="3178663"/>
                  <a:pt x="0" y="3173027"/>
                </a:cubicBezTo>
                <a:lnTo>
                  <a:pt x="594" y="3161677"/>
                </a:lnTo>
                <a:lnTo>
                  <a:pt x="1092" y="3161709"/>
                </a:lnTo>
                <a:close/>
                <a:moveTo>
                  <a:pt x="7762529" y="2447425"/>
                </a:moveTo>
                <a:cubicBezTo>
                  <a:pt x="7815805" y="2718331"/>
                  <a:pt x="8030648" y="2933128"/>
                  <a:pt x="8305838" y="2992271"/>
                </a:cubicBezTo>
                <a:cubicBezTo>
                  <a:pt x="8252563" y="2721365"/>
                  <a:pt x="8037719" y="2506568"/>
                  <a:pt x="7762529" y="2447425"/>
                </a:cubicBezTo>
                <a:close/>
                <a:moveTo>
                  <a:pt x="7455280" y="2447425"/>
                </a:moveTo>
                <a:cubicBezTo>
                  <a:pt x="7180090" y="2506568"/>
                  <a:pt x="6965246" y="2721365"/>
                  <a:pt x="6911971" y="2992271"/>
                </a:cubicBezTo>
                <a:cubicBezTo>
                  <a:pt x="7187161" y="2933128"/>
                  <a:pt x="7402004" y="2718331"/>
                  <a:pt x="7455280" y="2447425"/>
                </a:cubicBezTo>
                <a:close/>
                <a:moveTo>
                  <a:pt x="6070378" y="2447425"/>
                </a:moveTo>
                <a:cubicBezTo>
                  <a:pt x="6123654" y="2718331"/>
                  <a:pt x="6338497" y="2933128"/>
                  <a:pt x="6613687" y="2992271"/>
                </a:cubicBezTo>
                <a:cubicBezTo>
                  <a:pt x="6560412" y="2721365"/>
                  <a:pt x="6345568" y="2506568"/>
                  <a:pt x="6070378" y="2447425"/>
                </a:cubicBezTo>
                <a:close/>
                <a:moveTo>
                  <a:pt x="5763129" y="2447425"/>
                </a:moveTo>
                <a:cubicBezTo>
                  <a:pt x="5487939" y="2506568"/>
                  <a:pt x="5273095" y="2721365"/>
                  <a:pt x="5219820" y="2992271"/>
                </a:cubicBezTo>
                <a:cubicBezTo>
                  <a:pt x="5495010" y="2933128"/>
                  <a:pt x="5709853" y="2718331"/>
                  <a:pt x="5763129" y="2447425"/>
                </a:cubicBezTo>
                <a:close/>
                <a:moveTo>
                  <a:pt x="4378227" y="2447425"/>
                </a:moveTo>
                <a:cubicBezTo>
                  <a:pt x="4431503" y="2718331"/>
                  <a:pt x="4646346" y="2933128"/>
                  <a:pt x="4921536" y="2992271"/>
                </a:cubicBezTo>
                <a:cubicBezTo>
                  <a:pt x="4868261" y="2721365"/>
                  <a:pt x="4653417" y="2506568"/>
                  <a:pt x="4378227" y="2447425"/>
                </a:cubicBezTo>
                <a:close/>
                <a:moveTo>
                  <a:pt x="4070978" y="2447425"/>
                </a:moveTo>
                <a:cubicBezTo>
                  <a:pt x="3795788" y="2506568"/>
                  <a:pt x="3580944" y="2721365"/>
                  <a:pt x="3527669" y="2992271"/>
                </a:cubicBezTo>
                <a:cubicBezTo>
                  <a:pt x="3802859" y="2933128"/>
                  <a:pt x="4017702" y="2718331"/>
                  <a:pt x="4070978" y="2447425"/>
                </a:cubicBezTo>
                <a:close/>
                <a:moveTo>
                  <a:pt x="2686076" y="2447425"/>
                </a:moveTo>
                <a:cubicBezTo>
                  <a:pt x="2739352" y="2718331"/>
                  <a:pt x="2954195" y="2933128"/>
                  <a:pt x="3229385" y="2992271"/>
                </a:cubicBezTo>
                <a:cubicBezTo>
                  <a:pt x="3176110" y="2721365"/>
                  <a:pt x="2961266" y="2506568"/>
                  <a:pt x="2686076" y="2447425"/>
                </a:cubicBezTo>
                <a:close/>
                <a:moveTo>
                  <a:pt x="2378827" y="2447425"/>
                </a:moveTo>
                <a:cubicBezTo>
                  <a:pt x="2103637" y="2506568"/>
                  <a:pt x="1888793" y="2721365"/>
                  <a:pt x="1835518" y="2992271"/>
                </a:cubicBezTo>
                <a:cubicBezTo>
                  <a:pt x="2110708" y="2933128"/>
                  <a:pt x="2325551" y="2718331"/>
                  <a:pt x="2378827" y="2447425"/>
                </a:cubicBezTo>
                <a:close/>
                <a:moveTo>
                  <a:pt x="993925" y="2447425"/>
                </a:moveTo>
                <a:cubicBezTo>
                  <a:pt x="1047201" y="2718331"/>
                  <a:pt x="1262044" y="2933128"/>
                  <a:pt x="1537234" y="2992271"/>
                </a:cubicBezTo>
                <a:cubicBezTo>
                  <a:pt x="1483959" y="2721365"/>
                  <a:pt x="1269115" y="2506568"/>
                  <a:pt x="993925" y="2447425"/>
                </a:cubicBezTo>
                <a:close/>
                <a:moveTo>
                  <a:pt x="686676" y="2447425"/>
                </a:moveTo>
                <a:cubicBezTo>
                  <a:pt x="411486" y="2506568"/>
                  <a:pt x="196642" y="2721365"/>
                  <a:pt x="143367" y="2992271"/>
                </a:cubicBezTo>
                <a:cubicBezTo>
                  <a:pt x="418557" y="2933128"/>
                  <a:pt x="633400" y="2718331"/>
                  <a:pt x="686676" y="2447425"/>
                </a:cubicBezTo>
                <a:close/>
                <a:moveTo>
                  <a:pt x="9139239" y="2321311"/>
                </a:moveTo>
                <a:lnTo>
                  <a:pt x="9139239" y="2449820"/>
                </a:lnTo>
                <a:lnTo>
                  <a:pt x="9047261" y="2476706"/>
                </a:lnTo>
                <a:cubicBezTo>
                  <a:pt x="8821055" y="2561144"/>
                  <a:pt x="8650738" y="2755228"/>
                  <a:pt x="8604122" y="2992271"/>
                </a:cubicBezTo>
                <a:cubicBezTo>
                  <a:pt x="8844913" y="2940521"/>
                  <a:pt x="9039501" y="2769598"/>
                  <a:pt x="9120077" y="2546190"/>
                </a:cubicBezTo>
                <a:lnTo>
                  <a:pt x="9139239" y="2477003"/>
                </a:lnTo>
                <a:lnTo>
                  <a:pt x="9139239" y="2782562"/>
                </a:lnTo>
                <a:lnTo>
                  <a:pt x="9135069" y="2789374"/>
                </a:lnTo>
                <a:cubicBezTo>
                  <a:pt x="9008919" y="2963003"/>
                  <a:pt x="8815033" y="3086603"/>
                  <a:pt x="8590751" y="3123727"/>
                </a:cubicBezTo>
                <a:lnTo>
                  <a:pt x="8590635" y="3124875"/>
                </a:lnTo>
                <a:cubicBezTo>
                  <a:pt x="8585324" y="3125886"/>
                  <a:pt x="8579995" y="3126834"/>
                  <a:pt x="8574418" y="3126415"/>
                </a:cubicBezTo>
                <a:cubicBezTo>
                  <a:pt x="8543246" y="3131969"/>
                  <a:pt x="8511366" y="3134950"/>
                  <a:pt x="8478991" y="3135477"/>
                </a:cubicBezTo>
                <a:lnTo>
                  <a:pt x="8461873" y="3137103"/>
                </a:lnTo>
                <a:lnTo>
                  <a:pt x="8461847" y="3136608"/>
                </a:lnTo>
                <a:lnTo>
                  <a:pt x="8461348" y="3136641"/>
                </a:lnTo>
                <a:cubicBezTo>
                  <a:pt x="8460782" y="3132839"/>
                  <a:pt x="8460755" y="3129023"/>
                  <a:pt x="8460755" y="3125201"/>
                </a:cubicBezTo>
                <a:cubicBezTo>
                  <a:pt x="8460755" y="3119519"/>
                  <a:pt x="8460814" y="3113850"/>
                  <a:pt x="8462126" y="3108220"/>
                </a:cubicBezTo>
                <a:cubicBezTo>
                  <a:pt x="8462083" y="3076892"/>
                  <a:pt x="8464533" y="3046007"/>
                  <a:pt x="8469590" y="3015763"/>
                </a:cubicBezTo>
                <a:lnTo>
                  <a:pt x="8470130" y="3009073"/>
                </a:lnTo>
                <a:cubicBezTo>
                  <a:pt x="8470299" y="3009068"/>
                  <a:pt x="8470468" y="3009063"/>
                  <a:pt x="8470636" y="3009010"/>
                </a:cubicBezTo>
                <a:cubicBezTo>
                  <a:pt x="8514628" y="2700252"/>
                  <a:pt x="8735297" y="2446688"/>
                  <a:pt x="9030178" y="2348329"/>
                </a:cubicBezTo>
                <a:close/>
                <a:moveTo>
                  <a:pt x="7620280" y="2302594"/>
                </a:moveTo>
                <a:lnTo>
                  <a:pt x="7637367" y="2304217"/>
                </a:lnTo>
                <a:cubicBezTo>
                  <a:pt x="7669753" y="2304744"/>
                  <a:pt x="7701646" y="2307725"/>
                  <a:pt x="7732829" y="2313282"/>
                </a:cubicBezTo>
                <a:cubicBezTo>
                  <a:pt x="7738405" y="2312863"/>
                  <a:pt x="7743733" y="2313811"/>
                  <a:pt x="7749042" y="2314821"/>
                </a:cubicBezTo>
                <a:lnTo>
                  <a:pt x="7749159" y="2315969"/>
                </a:lnTo>
                <a:cubicBezTo>
                  <a:pt x="8108009" y="2375367"/>
                  <a:pt x="8389048" y="2656144"/>
                  <a:pt x="8439324" y="3009010"/>
                </a:cubicBezTo>
                <a:cubicBezTo>
                  <a:pt x="8439492" y="3009063"/>
                  <a:pt x="8439661" y="3009068"/>
                  <a:pt x="8439830" y="3009073"/>
                </a:cubicBezTo>
                <a:lnTo>
                  <a:pt x="8440370" y="3015763"/>
                </a:lnTo>
                <a:cubicBezTo>
                  <a:pt x="8445427" y="3046007"/>
                  <a:pt x="8447877" y="3076892"/>
                  <a:pt x="8447834" y="3108220"/>
                </a:cubicBezTo>
                <a:cubicBezTo>
                  <a:pt x="8449146" y="3113850"/>
                  <a:pt x="8449205" y="3119519"/>
                  <a:pt x="8449205" y="3125201"/>
                </a:cubicBezTo>
                <a:cubicBezTo>
                  <a:pt x="8449205" y="3129023"/>
                  <a:pt x="8449178" y="3132839"/>
                  <a:pt x="8448612" y="3136641"/>
                </a:cubicBezTo>
                <a:lnTo>
                  <a:pt x="8448113" y="3136608"/>
                </a:lnTo>
                <a:lnTo>
                  <a:pt x="8448087" y="3137103"/>
                </a:lnTo>
                <a:lnTo>
                  <a:pt x="8430969" y="3135477"/>
                </a:lnTo>
                <a:cubicBezTo>
                  <a:pt x="8398594" y="3134950"/>
                  <a:pt x="8366714" y="3131969"/>
                  <a:pt x="8335542" y="3126415"/>
                </a:cubicBezTo>
                <a:cubicBezTo>
                  <a:pt x="8329965" y="3126834"/>
                  <a:pt x="8324636" y="3125886"/>
                  <a:pt x="8319325" y="3124875"/>
                </a:cubicBezTo>
                <a:lnTo>
                  <a:pt x="8319209" y="3123727"/>
                </a:lnTo>
                <a:cubicBezTo>
                  <a:pt x="7960358" y="3064328"/>
                  <a:pt x="7679319" y="2783551"/>
                  <a:pt x="7629044" y="2430686"/>
                </a:cubicBezTo>
                <a:cubicBezTo>
                  <a:pt x="7628876" y="2430633"/>
                  <a:pt x="7628708" y="2430628"/>
                  <a:pt x="7628538" y="2430623"/>
                </a:cubicBezTo>
                <a:lnTo>
                  <a:pt x="7628000" y="2423947"/>
                </a:lnTo>
                <a:cubicBezTo>
                  <a:pt x="7622941" y="2393697"/>
                  <a:pt x="7620490" y="2362806"/>
                  <a:pt x="7620533" y="2331471"/>
                </a:cubicBezTo>
                <a:cubicBezTo>
                  <a:pt x="7619221" y="2325843"/>
                  <a:pt x="7619162" y="2320176"/>
                  <a:pt x="7619162" y="2314495"/>
                </a:cubicBezTo>
                <a:lnTo>
                  <a:pt x="7619756" y="2303055"/>
                </a:lnTo>
                <a:lnTo>
                  <a:pt x="7620254" y="2303088"/>
                </a:lnTo>
                <a:close/>
                <a:moveTo>
                  <a:pt x="7597529" y="2302594"/>
                </a:moveTo>
                <a:lnTo>
                  <a:pt x="7597555" y="2303088"/>
                </a:lnTo>
                <a:lnTo>
                  <a:pt x="7598053" y="2303055"/>
                </a:lnTo>
                <a:lnTo>
                  <a:pt x="7598647" y="2314495"/>
                </a:lnTo>
                <a:cubicBezTo>
                  <a:pt x="7598647" y="2320176"/>
                  <a:pt x="7598588" y="2325843"/>
                  <a:pt x="7597276" y="2331471"/>
                </a:cubicBezTo>
                <a:cubicBezTo>
                  <a:pt x="7597319" y="2362806"/>
                  <a:pt x="7594868" y="2393697"/>
                  <a:pt x="7589809" y="2423947"/>
                </a:cubicBezTo>
                <a:lnTo>
                  <a:pt x="7589271" y="2430623"/>
                </a:lnTo>
                <a:cubicBezTo>
                  <a:pt x="7589101" y="2430628"/>
                  <a:pt x="7588933" y="2430633"/>
                  <a:pt x="7588765" y="2430686"/>
                </a:cubicBezTo>
                <a:cubicBezTo>
                  <a:pt x="7538490" y="2783551"/>
                  <a:pt x="7257451" y="3064328"/>
                  <a:pt x="6898600" y="3123727"/>
                </a:cubicBezTo>
                <a:lnTo>
                  <a:pt x="6898484" y="3124875"/>
                </a:lnTo>
                <a:cubicBezTo>
                  <a:pt x="6893173" y="3125886"/>
                  <a:pt x="6887844" y="3126834"/>
                  <a:pt x="6882267" y="3126415"/>
                </a:cubicBezTo>
                <a:cubicBezTo>
                  <a:pt x="6851095" y="3131969"/>
                  <a:pt x="6819215" y="3134950"/>
                  <a:pt x="6786841" y="3135477"/>
                </a:cubicBezTo>
                <a:lnTo>
                  <a:pt x="6769722" y="3137103"/>
                </a:lnTo>
                <a:lnTo>
                  <a:pt x="6769696" y="3136608"/>
                </a:lnTo>
                <a:lnTo>
                  <a:pt x="6769197" y="3136641"/>
                </a:lnTo>
                <a:cubicBezTo>
                  <a:pt x="6768631" y="3132839"/>
                  <a:pt x="6768604" y="3129023"/>
                  <a:pt x="6768604" y="3125201"/>
                </a:cubicBezTo>
                <a:cubicBezTo>
                  <a:pt x="6768604" y="3119519"/>
                  <a:pt x="6768663" y="3113850"/>
                  <a:pt x="6769975" y="3108220"/>
                </a:cubicBezTo>
                <a:cubicBezTo>
                  <a:pt x="6769933" y="3076892"/>
                  <a:pt x="6772382" y="3046007"/>
                  <a:pt x="6777439" y="3015763"/>
                </a:cubicBezTo>
                <a:lnTo>
                  <a:pt x="6777979" y="3009073"/>
                </a:lnTo>
                <a:cubicBezTo>
                  <a:pt x="6778148" y="3009068"/>
                  <a:pt x="6778317" y="3009063"/>
                  <a:pt x="6778485" y="3009010"/>
                </a:cubicBezTo>
                <a:cubicBezTo>
                  <a:pt x="6828761" y="2656144"/>
                  <a:pt x="7109800" y="2375367"/>
                  <a:pt x="7468650" y="2315969"/>
                </a:cubicBezTo>
                <a:lnTo>
                  <a:pt x="7468767" y="2314821"/>
                </a:lnTo>
                <a:cubicBezTo>
                  <a:pt x="7474076" y="2313811"/>
                  <a:pt x="7479404" y="2312863"/>
                  <a:pt x="7484980" y="2313282"/>
                </a:cubicBezTo>
                <a:cubicBezTo>
                  <a:pt x="7516163" y="2307725"/>
                  <a:pt x="7548056" y="2304744"/>
                  <a:pt x="7580442" y="2304217"/>
                </a:cubicBezTo>
                <a:close/>
                <a:moveTo>
                  <a:pt x="5928129" y="2302594"/>
                </a:moveTo>
                <a:lnTo>
                  <a:pt x="5945217" y="2304217"/>
                </a:lnTo>
                <a:cubicBezTo>
                  <a:pt x="5977602" y="2304744"/>
                  <a:pt x="6009495" y="2307725"/>
                  <a:pt x="6040678" y="2313282"/>
                </a:cubicBezTo>
                <a:cubicBezTo>
                  <a:pt x="6046254" y="2312863"/>
                  <a:pt x="6051582" y="2313811"/>
                  <a:pt x="6056891" y="2314821"/>
                </a:cubicBezTo>
                <a:lnTo>
                  <a:pt x="6057008" y="2315969"/>
                </a:lnTo>
                <a:cubicBezTo>
                  <a:pt x="6415858" y="2375367"/>
                  <a:pt x="6696897" y="2656144"/>
                  <a:pt x="6747174" y="3009010"/>
                </a:cubicBezTo>
                <a:cubicBezTo>
                  <a:pt x="6747341" y="3009063"/>
                  <a:pt x="6747511" y="3009068"/>
                  <a:pt x="6747679" y="3009073"/>
                </a:cubicBezTo>
                <a:lnTo>
                  <a:pt x="6748220" y="3015763"/>
                </a:lnTo>
                <a:cubicBezTo>
                  <a:pt x="6753276" y="3046007"/>
                  <a:pt x="6755726" y="3076892"/>
                  <a:pt x="6755684" y="3108220"/>
                </a:cubicBezTo>
                <a:cubicBezTo>
                  <a:pt x="6756996" y="3113850"/>
                  <a:pt x="6757054" y="3119519"/>
                  <a:pt x="6757054" y="3125201"/>
                </a:cubicBezTo>
                <a:cubicBezTo>
                  <a:pt x="6757054" y="3129023"/>
                  <a:pt x="6757027" y="3132839"/>
                  <a:pt x="6756461" y="3136641"/>
                </a:cubicBezTo>
                <a:lnTo>
                  <a:pt x="6755962" y="3136608"/>
                </a:lnTo>
                <a:lnTo>
                  <a:pt x="6755936" y="3137103"/>
                </a:lnTo>
                <a:lnTo>
                  <a:pt x="6738818" y="3135477"/>
                </a:lnTo>
                <a:cubicBezTo>
                  <a:pt x="6706444" y="3134950"/>
                  <a:pt x="6674563" y="3131969"/>
                  <a:pt x="6643391" y="3126415"/>
                </a:cubicBezTo>
                <a:cubicBezTo>
                  <a:pt x="6637814" y="3126834"/>
                  <a:pt x="6632485" y="3125886"/>
                  <a:pt x="6627175" y="3124875"/>
                </a:cubicBezTo>
                <a:lnTo>
                  <a:pt x="6627059" y="3123727"/>
                </a:lnTo>
                <a:cubicBezTo>
                  <a:pt x="6268207" y="3064328"/>
                  <a:pt x="5987168" y="2783551"/>
                  <a:pt x="5936893" y="2430686"/>
                </a:cubicBezTo>
                <a:cubicBezTo>
                  <a:pt x="5936725" y="2430633"/>
                  <a:pt x="5936557" y="2430628"/>
                  <a:pt x="5936387" y="2430623"/>
                </a:cubicBezTo>
                <a:lnTo>
                  <a:pt x="5935849" y="2423947"/>
                </a:lnTo>
                <a:cubicBezTo>
                  <a:pt x="5930790" y="2393697"/>
                  <a:pt x="5928340" y="2362806"/>
                  <a:pt x="5928382" y="2331471"/>
                </a:cubicBezTo>
                <a:cubicBezTo>
                  <a:pt x="5927070" y="2325843"/>
                  <a:pt x="5927011" y="2320176"/>
                  <a:pt x="5927011" y="2314495"/>
                </a:cubicBezTo>
                <a:lnTo>
                  <a:pt x="5927605" y="2303055"/>
                </a:lnTo>
                <a:lnTo>
                  <a:pt x="5928103" y="2303088"/>
                </a:lnTo>
                <a:close/>
                <a:moveTo>
                  <a:pt x="5905378" y="2302594"/>
                </a:moveTo>
                <a:lnTo>
                  <a:pt x="5905404" y="2303088"/>
                </a:lnTo>
                <a:lnTo>
                  <a:pt x="5905902" y="2303055"/>
                </a:lnTo>
                <a:lnTo>
                  <a:pt x="5906496" y="2314495"/>
                </a:lnTo>
                <a:cubicBezTo>
                  <a:pt x="5906496" y="2320176"/>
                  <a:pt x="5906438" y="2325843"/>
                  <a:pt x="5905126" y="2331471"/>
                </a:cubicBezTo>
                <a:cubicBezTo>
                  <a:pt x="5905168" y="2362806"/>
                  <a:pt x="5902717" y="2393697"/>
                  <a:pt x="5897659" y="2423947"/>
                </a:cubicBezTo>
                <a:lnTo>
                  <a:pt x="5897120" y="2430623"/>
                </a:lnTo>
                <a:cubicBezTo>
                  <a:pt x="5896951" y="2430628"/>
                  <a:pt x="5896782" y="2430633"/>
                  <a:pt x="5896615" y="2430686"/>
                </a:cubicBezTo>
                <a:cubicBezTo>
                  <a:pt x="5846339" y="2783551"/>
                  <a:pt x="5565300" y="3064328"/>
                  <a:pt x="5206449" y="3123727"/>
                </a:cubicBezTo>
                <a:lnTo>
                  <a:pt x="5206334" y="3124875"/>
                </a:lnTo>
                <a:cubicBezTo>
                  <a:pt x="5201022" y="3125886"/>
                  <a:pt x="5195693" y="3126834"/>
                  <a:pt x="5190116" y="3126415"/>
                </a:cubicBezTo>
                <a:cubicBezTo>
                  <a:pt x="5158944" y="3131969"/>
                  <a:pt x="5127065" y="3134950"/>
                  <a:pt x="5094690" y="3135477"/>
                </a:cubicBezTo>
                <a:lnTo>
                  <a:pt x="5077571" y="3137103"/>
                </a:lnTo>
                <a:lnTo>
                  <a:pt x="5077545" y="3136608"/>
                </a:lnTo>
                <a:lnTo>
                  <a:pt x="5077046" y="3136641"/>
                </a:lnTo>
                <a:cubicBezTo>
                  <a:pt x="5076480" y="3132839"/>
                  <a:pt x="5076453" y="3129023"/>
                  <a:pt x="5076453" y="3125201"/>
                </a:cubicBezTo>
                <a:cubicBezTo>
                  <a:pt x="5076453" y="3119519"/>
                  <a:pt x="5076512" y="3113850"/>
                  <a:pt x="5077824" y="3108220"/>
                </a:cubicBezTo>
                <a:cubicBezTo>
                  <a:pt x="5077782" y="3076892"/>
                  <a:pt x="5080231" y="3046007"/>
                  <a:pt x="5085288" y="3015763"/>
                </a:cubicBezTo>
                <a:lnTo>
                  <a:pt x="5085828" y="3009073"/>
                </a:lnTo>
                <a:cubicBezTo>
                  <a:pt x="5085997" y="3009068"/>
                  <a:pt x="5086166" y="3009063"/>
                  <a:pt x="5086334" y="3009010"/>
                </a:cubicBezTo>
                <a:cubicBezTo>
                  <a:pt x="5136610" y="2656144"/>
                  <a:pt x="5417649" y="2375367"/>
                  <a:pt x="5776501" y="2315969"/>
                </a:cubicBezTo>
                <a:lnTo>
                  <a:pt x="5776617" y="2314821"/>
                </a:lnTo>
                <a:cubicBezTo>
                  <a:pt x="5781926" y="2313811"/>
                  <a:pt x="5787253" y="2312863"/>
                  <a:pt x="5792829" y="2313282"/>
                </a:cubicBezTo>
                <a:cubicBezTo>
                  <a:pt x="5824013" y="2307725"/>
                  <a:pt x="5855905" y="2304744"/>
                  <a:pt x="5888291" y="2304217"/>
                </a:cubicBezTo>
                <a:close/>
                <a:moveTo>
                  <a:pt x="4235979" y="2302594"/>
                </a:moveTo>
                <a:lnTo>
                  <a:pt x="4253065" y="2304217"/>
                </a:lnTo>
                <a:cubicBezTo>
                  <a:pt x="4285451" y="2304744"/>
                  <a:pt x="4317343" y="2307725"/>
                  <a:pt x="4348528" y="2313282"/>
                </a:cubicBezTo>
                <a:cubicBezTo>
                  <a:pt x="4354104" y="2312863"/>
                  <a:pt x="4359431" y="2313811"/>
                  <a:pt x="4364739" y="2314821"/>
                </a:cubicBezTo>
                <a:lnTo>
                  <a:pt x="4364856" y="2315969"/>
                </a:lnTo>
                <a:cubicBezTo>
                  <a:pt x="4723707" y="2375367"/>
                  <a:pt x="5004746" y="2656144"/>
                  <a:pt x="5055022" y="3009010"/>
                </a:cubicBezTo>
                <a:cubicBezTo>
                  <a:pt x="5055190" y="3009063"/>
                  <a:pt x="5055359" y="3009068"/>
                  <a:pt x="5055528" y="3009073"/>
                </a:cubicBezTo>
                <a:lnTo>
                  <a:pt x="5056068" y="3015763"/>
                </a:lnTo>
                <a:cubicBezTo>
                  <a:pt x="5061125" y="3046007"/>
                  <a:pt x="5063574" y="3076892"/>
                  <a:pt x="5063532" y="3108220"/>
                </a:cubicBezTo>
                <a:cubicBezTo>
                  <a:pt x="5064844" y="3113850"/>
                  <a:pt x="5064903" y="3119519"/>
                  <a:pt x="5064903" y="3125201"/>
                </a:cubicBezTo>
                <a:cubicBezTo>
                  <a:pt x="5064903" y="3129023"/>
                  <a:pt x="5064876" y="3132839"/>
                  <a:pt x="5064310" y="3136641"/>
                </a:cubicBezTo>
                <a:lnTo>
                  <a:pt x="5063811" y="3136608"/>
                </a:lnTo>
                <a:lnTo>
                  <a:pt x="5063785" y="3137103"/>
                </a:lnTo>
                <a:lnTo>
                  <a:pt x="5046666" y="3135477"/>
                </a:lnTo>
                <a:cubicBezTo>
                  <a:pt x="5014292" y="3134950"/>
                  <a:pt x="4982412" y="3131969"/>
                  <a:pt x="4951241" y="3126415"/>
                </a:cubicBezTo>
                <a:cubicBezTo>
                  <a:pt x="4945663" y="3126834"/>
                  <a:pt x="4940334" y="3125886"/>
                  <a:pt x="4935023" y="3124875"/>
                </a:cubicBezTo>
                <a:lnTo>
                  <a:pt x="4934907" y="3123727"/>
                </a:lnTo>
                <a:cubicBezTo>
                  <a:pt x="4576056" y="3064328"/>
                  <a:pt x="4295017" y="2783551"/>
                  <a:pt x="4244741" y="2430686"/>
                </a:cubicBezTo>
                <a:cubicBezTo>
                  <a:pt x="4244574" y="2430633"/>
                  <a:pt x="4244405" y="2430628"/>
                  <a:pt x="4244236" y="2430623"/>
                </a:cubicBezTo>
                <a:lnTo>
                  <a:pt x="4243697" y="2423947"/>
                </a:lnTo>
                <a:cubicBezTo>
                  <a:pt x="4238639" y="2393697"/>
                  <a:pt x="4236188" y="2362806"/>
                  <a:pt x="4236230" y="2331471"/>
                </a:cubicBezTo>
                <a:cubicBezTo>
                  <a:pt x="4234918" y="2325843"/>
                  <a:pt x="4234860" y="2320176"/>
                  <a:pt x="4234860" y="2314495"/>
                </a:cubicBezTo>
                <a:lnTo>
                  <a:pt x="4235454" y="2303055"/>
                </a:lnTo>
                <a:lnTo>
                  <a:pt x="4235952" y="2303088"/>
                </a:lnTo>
                <a:close/>
                <a:moveTo>
                  <a:pt x="4213227" y="2302594"/>
                </a:moveTo>
                <a:lnTo>
                  <a:pt x="4213253" y="2303088"/>
                </a:lnTo>
                <a:lnTo>
                  <a:pt x="4213751" y="2303055"/>
                </a:lnTo>
                <a:lnTo>
                  <a:pt x="4214345" y="2314495"/>
                </a:lnTo>
                <a:cubicBezTo>
                  <a:pt x="4214345" y="2320176"/>
                  <a:pt x="4214286" y="2325843"/>
                  <a:pt x="4212974" y="2331471"/>
                </a:cubicBezTo>
                <a:cubicBezTo>
                  <a:pt x="4213016" y="2362806"/>
                  <a:pt x="4210566" y="2393697"/>
                  <a:pt x="4205507" y="2423947"/>
                </a:cubicBezTo>
                <a:lnTo>
                  <a:pt x="4204969" y="2430623"/>
                </a:lnTo>
                <a:cubicBezTo>
                  <a:pt x="4204799" y="2430628"/>
                  <a:pt x="4204631" y="2430633"/>
                  <a:pt x="4204463" y="2430686"/>
                </a:cubicBezTo>
                <a:cubicBezTo>
                  <a:pt x="4154188" y="2783551"/>
                  <a:pt x="3873149" y="3064328"/>
                  <a:pt x="3514297" y="3123727"/>
                </a:cubicBezTo>
                <a:lnTo>
                  <a:pt x="3514181" y="3124875"/>
                </a:lnTo>
                <a:cubicBezTo>
                  <a:pt x="3508871" y="3125886"/>
                  <a:pt x="3503542" y="3126834"/>
                  <a:pt x="3497965" y="3126415"/>
                </a:cubicBezTo>
                <a:cubicBezTo>
                  <a:pt x="3466793" y="3131969"/>
                  <a:pt x="3434912" y="3134950"/>
                  <a:pt x="3402538" y="3135477"/>
                </a:cubicBezTo>
                <a:lnTo>
                  <a:pt x="3385420" y="3137103"/>
                </a:lnTo>
                <a:lnTo>
                  <a:pt x="3385394" y="3136608"/>
                </a:lnTo>
                <a:lnTo>
                  <a:pt x="3384895" y="3136641"/>
                </a:lnTo>
                <a:cubicBezTo>
                  <a:pt x="3384329" y="3132839"/>
                  <a:pt x="3384302" y="3129023"/>
                  <a:pt x="3384302" y="3125201"/>
                </a:cubicBezTo>
                <a:cubicBezTo>
                  <a:pt x="3384302" y="3119519"/>
                  <a:pt x="3384360" y="3113850"/>
                  <a:pt x="3385672" y="3108220"/>
                </a:cubicBezTo>
                <a:cubicBezTo>
                  <a:pt x="3385630" y="3076892"/>
                  <a:pt x="3388080" y="3046007"/>
                  <a:pt x="3393136" y="3015763"/>
                </a:cubicBezTo>
                <a:lnTo>
                  <a:pt x="3393677" y="3009073"/>
                </a:lnTo>
                <a:cubicBezTo>
                  <a:pt x="3393845" y="3009068"/>
                  <a:pt x="3394015" y="3009063"/>
                  <a:pt x="3394182" y="3009010"/>
                </a:cubicBezTo>
                <a:cubicBezTo>
                  <a:pt x="3444459" y="2656144"/>
                  <a:pt x="3725498" y="2375367"/>
                  <a:pt x="4084348" y="2315969"/>
                </a:cubicBezTo>
                <a:lnTo>
                  <a:pt x="4084465" y="2314821"/>
                </a:lnTo>
                <a:cubicBezTo>
                  <a:pt x="4089774" y="2313811"/>
                  <a:pt x="4095102" y="2312863"/>
                  <a:pt x="4100678" y="2313282"/>
                </a:cubicBezTo>
                <a:cubicBezTo>
                  <a:pt x="4131861" y="2307725"/>
                  <a:pt x="4163754" y="2304744"/>
                  <a:pt x="4196139" y="2304217"/>
                </a:cubicBezTo>
                <a:close/>
                <a:moveTo>
                  <a:pt x="2543827" y="2302594"/>
                </a:moveTo>
                <a:lnTo>
                  <a:pt x="2560914" y="2304217"/>
                </a:lnTo>
                <a:cubicBezTo>
                  <a:pt x="2593300" y="2304744"/>
                  <a:pt x="2625192" y="2307725"/>
                  <a:pt x="2656376" y="2313282"/>
                </a:cubicBezTo>
                <a:cubicBezTo>
                  <a:pt x="2661952" y="2312863"/>
                  <a:pt x="2667280" y="2313811"/>
                  <a:pt x="2672588" y="2314821"/>
                </a:cubicBezTo>
                <a:lnTo>
                  <a:pt x="2672706" y="2315969"/>
                </a:lnTo>
                <a:cubicBezTo>
                  <a:pt x="3031556" y="2375367"/>
                  <a:pt x="3312595" y="2656144"/>
                  <a:pt x="3362871" y="3009010"/>
                </a:cubicBezTo>
                <a:cubicBezTo>
                  <a:pt x="3363039" y="3009063"/>
                  <a:pt x="3363208" y="3009068"/>
                  <a:pt x="3363377" y="3009073"/>
                </a:cubicBezTo>
                <a:lnTo>
                  <a:pt x="3363917" y="3015763"/>
                </a:lnTo>
                <a:cubicBezTo>
                  <a:pt x="3368974" y="3046007"/>
                  <a:pt x="3371423" y="3076892"/>
                  <a:pt x="3371381" y="3108220"/>
                </a:cubicBezTo>
                <a:cubicBezTo>
                  <a:pt x="3372693" y="3113850"/>
                  <a:pt x="3372752" y="3119519"/>
                  <a:pt x="3372752" y="3125201"/>
                </a:cubicBezTo>
                <a:cubicBezTo>
                  <a:pt x="3372752" y="3129023"/>
                  <a:pt x="3372725" y="3132839"/>
                  <a:pt x="3372159" y="3136641"/>
                </a:cubicBezTo>
                <a:lnTo>
                  <a:pt x="3371660" y="3136608"/>
                </a:lnTo>
                <a:lnTo>
                  <a:pt x="3371634" y="3137103"/>
                </a:lnTo>
                <a:lnTo>
                  <a:pt x="3354515" y="3135477"/>
                </a:lnTo>
                <a:cubicBezTo>
                  <a:pt x="3322141" y="3134950"/>
                  <a:pt x="3290261" y="3131969"/>
                  <a:pt x="3259089" y="3126415"/>
                </a:cubicBezTo>
                <a:cubicBezTo>
                  <a:pt x="3253512" y="3126834"/>
                  <a:pt x="3248183" y="3125886"/>
                  <a:pt x="3242872" y="3124875"/>
                </a:cubicBezTo>
                <a:lnTo>
                  <a:pt x="3242756" y="3123727"/>
                </a:lnTo>
                <a:cubicBezTo>
                  <a:pt x="2883905" y="3064328"/>
                  <a:pt x="2602866" y="2783551"/>
                  <a:pt x="2552590" y="2430686"/>
                </a:cubicBezTo>
                <a:cubicBezTo>
                  <a:pt x="2552423" y="2430633"/>
                  <a:pt x="2552254" y="2430628"/>
                  <a:pt x="2552085" y="2430623"/>
                </a:cubicBezTo>
                <a:lnTo>
                  <a:pt x="2551547" y="2423947"/>
                </a:lnTo>
                <a:cubicBezTo>
                  <a:pt x="2546488" y="2393697"/>
                  <a:pt x="2544037" y="2362806"/>
                  <a:pt x="2544079" y="2331471"/>
                </a:cubicBezTo>
                <a:cubicBezTo>
                  <a:pt x="2542767" y="2325843"/>
                  <a:pt x="2542709" y="2320176"/>
                  <a:pt x="2542709" y="2314495"/>
                </a:cubicBezTo>
                <a:lnTo>
                  <a:pt x="2543303" y="2303055"/>
                </a:lnTo>
                <a:lnTo>
                  <a:pt x="2543801" y="2303088"/>
                </a:lnTo>
                <a:close/>
                <a:moveTo>
                  <a:pt x="2521076" y="2302594"/>
                </a:moveTo>
                <a:lnTo>
                  <a:pt x="2521102" y="2303088"/>
                </a:lnTo>
                <a:lnTo>
                  <a:pt x="2521600" y="2303055"/>
                </a:lnTo>
                <a:lnTo>
                  <a:pt x="2522194" y="2314495"/>
                </a:lnTo>
                <a:cubicBezTo>
                  <a:pt x="2522194" y="2320176"/>
                  <a:pt x="2522135" y="2325843"/>
                  <a:pt x="2520823" y="2331471"/>
                </a:cubicBezTo>
                <a:cubicBezTo>
                  <a:pt x="2520865" y="2362806"/>
                  <a:pt x="2518415" y="2393697"/>
                  <a:pt x="2513356" y="2423947"/>
                </a:cubicBezTo>
                <a:lnTo>
                  <a:pt x="2512818" y="2430623"/>
                </a:lnTo>
                <a:cubicBezTo>
                  <a:pt x="2512648" y="2430628"/>
                  <a:pt x="2512480" y="2430633"/>
                  <a:pt x="2512312" y="2430686"/>
                </a:cubicBezTo>
                <a:cubicBezTo>
                  <a:pt x="2462037" y="2783551"/>
                  <a:pt x="2180998" y="3064328"/>
                  <a:pt x="1822147" y="3123727"/>
                </a:cubicBezTo>
                <a:lnTo>
                  <a:pt x="1822030" y="3124875"/>
                </a:lnTo>
                <a:cubicBezTo>
                  <a:pt x="1816720" y="3125886"/>
                  <a:pt x="1811391" y="3126834"/>
                  <a:pt x="1805814" y="3126415"/>
                </a:cubicBezTo>
                <a:cubicBezTo>
                  <a:pt x="1774642" y="3131969"/>
                  <a:pt x="1742762" y="3134950"/>
                  <a:pt x="1710387" y="3135477"/>
                </a:cubicBezTo>
                <a:lnTo>
                  <a:pt x="1693269" y="3137103"/>
                </a:lnTo>
                <a:lnTo>
                  <a:pt x="1693243" y="3136608"/>
                </a:lnTo>
                <a:lnTo>
                  <a:pt x="1692744" y="3136641"/>
                </a:lnTo>
                <a:cubicBezTo>
                  <a:pt x="1692178" y="3132839"/>
                  <a:pt x="1692151" y="3129023"/>
                  <a:pt x="1692151" y="3125201"/>
                </a:cubicBezTo>
                <a:cubicBezTo>
                  <a:pt x="1692151" y="3119519"/>
                  <a:pt x="1692209" y="3113850"/>
                  <a:pt x="1693521" y="3108220"/>
                </a:cubicBezTo>
                <a:cubicBezTo>
                  <a:pt x="1693479" y="3076892"/>
                  <a:pt x="1695929" y="3046007"/>
                  <a:pt x="1700985" y="3015763"/>
                </a:cubicBezTo>
                <a:lnTo>
                  <a:pt x="1701526" y="3009073"/>
                </a:lnTo>
                <a:cubicBezTo>
                  <a:pt x="1701694" y="3009068"/>
                  <a:pt x="1701864" y="3009063"/>
                  <a:pt x="1702031" y="3009010"/>
                </a:cubicBezTo>
                <a:cubicBezTo>
                  <a:pt x="1752308" y="2656144"/>
                  <a:pt x="2033347" y="2375367"/>
                  <a:pt x="2392197" y="2315969"/>
                </a:cubicBezTo>
                <a:lnTo>
                  <a:pt x="2392314" y="2314821"/>
                </a:lnTo>
                <a:cubicBezTo>
                  <a:pt x="2397623" y="2313811"/>
                  <a:pt x="2402951" y="2312863"/>
                  <a:pt x="2408527" y="2313282"/>
                </a:cubicBezTo>
                <a:cubicBezTo>
                  <a:pt x="2439710" y="2307725"/>
                  <a:pt x="2471603" y="2304744"/>
                  <a:pt x="2503988" y="2304217"/>
                </a:cubicBezTo>
                <a:close/>
                <a:moveTo>
                  <a:pt x="851676" y="2302594"/>
                </a:moveTo>
                <a:lnTo>
                  <a:pt x="868763" y="2304217"/>
                </a:lnTo>
                <a:cubicBezTo>
                  <a:pt x="901149" y="2304744"/>
                  <a:pt x="933041" y="2307725"/>
                  <a:pt x="964225" y="2313282"/>
                </a:cubicBezTo>
                <a:cubicBezTo>
                  <a:pt x="969801" y="2312863"/>
                  <a:pt x="975129" y="2313811"/>
                  <a:pt x="980437" y="2314821"/>
                </a:cubicBezTo>
                <a:lnTo>
                  <a:pt x="980555" y="2315969"/>
                </a:lnTo>
                <a:cubicBezTo>
                  <a:pt x="1339405" y="2375367"/>
                  <a:pt x="1620444" y="2656144"/>
                  <a:pt x="1670720" y="3009010"/>
                </a:cubicBezTo>
                <a:cubicBezTo>
                  <a:pt x="1670888" y="3009063"/>
                  <a:pt x="1671057" y="3009068"/>
                  <a:pt x="1671226" y="3009073"/>
                </a:cubicBezTo>
                <a:lnTo>
                  <a:pt x="1671766" y="3015763"/>
                </a:lnTo>
                <a:cubicBezTo>
                  <a:pt x="1676823" y="3046007"/>
                  <a:pt x="1679272" y="3076892"/>
                  <a:pt x="1679230" y="3108220"/>
                </a:cubicBezTo>
                <a:cubicBezTo>
                  <a:pt x="1680542" y="3113850"/>
                  <a:pt x="1680601" y="3119519"/>
                  <a:pt x="1680601" y="3125201"/>
                </a:cubicBezTo>
                <a:cubicBezTo>
                  <a:pt x="1680601" y="3129023"/>
                  <a:pt x="1680574" y="3132839"/>
                  <a:pt x="1680008" y="3136641"/>
                </a:cubicBezTo>
                <a:lnTo>
                  <a:pt x="1679509" y="3136608"/>
                </a:lnTo>
                <a:lnTo>
                  <a:pt x="1679483" y="3137103"/>
                </a:lnTo>
                <a:lnTo>
                  <a:pt x="1662364" y="3135477"/>
                </a:lnTo>
                <a:cubicBezTo>
                  <a:pt x="1629990" y="3134950"/>
                  <a:pt x="1598110" y="3131969"/>
                  <a:pt x="1566938" y="3126415"/>
                </a:cubicBezTo>
                <a:cubicBezTo>
                  <a:pt x="1561361" y="3126834"/>
                  <a:pt x="1556032" y="3125886"/>
                  <a:pt x="1550721" y="3124875"/>
                </a:cubicBezTo>
                <a:lnTo>
                  <a:pt x="1550605" y="3123727"/>
                </a:lnTo>
                <a:cubicBezTo>
                  <a:pt x="1191754" y="3064328"/>
                  <a:pt x="910715" y="2783551"/>
                  <a:pt x="860439" y="2430686"/>
                </a:cubicBezTo>
                <a:cubicBezTo>
                  <a:pt x="860272" y="2430633"/>
                  <a:pt x="860103" y="2430628"/>
                  <a:pt x="859934" y="2430623"/>
                </a:cubicBezTo>
                <a:lnTo>
                  <a:pt x="859396" y="2423947"/>
                </a:lnTo>
                <a:cubicBezTo>
                  <a:pt x="854337" y="2393697"/>
                  <a:pt x="851886" y="2362806"/>
                  <a:pt x="851928" y="2331471"/>
                </a:cubicBezTo>
                <a:cubicBezTo>
                  <a:pt x="850616" y="2325843"/>
                  <a:pt x="850558" y="2320176"/>
                  <a:pt x="850558" y="2314495"/>
                </a:cubicBezTo>
                <a:lnTo>
                  <a:pt x="851152" y="2303055"/>
                </a:lnTo>
                <a:lnTo>
                  <a:pt x="851650" y="2303088"/>
                </a:lnTo>
                <a:close/>
                <a:moveTo>
                  <a:pt x="828925" y="2302594"/>
                </a:moveTo>
                <a:lnTo>
                  <a:pt x="828951" y="2303088"/>
                </a:lnTo>
                <a:lnTo>
                  <a:pt x="829449" y="2303055"/>
                </a:lnTo>
                <a:lnTo>
                  <a:pt x="830043" y="2314495"/>
                </a:lnTo>
                <a:cubicBezTo>
                  <a:pt x="830043" y="2320176"/>
                  <a:pt x="829984" y="2325843"/>
                  <a:pt x="828672" y="2331471"/>
                </a:cubicBezTo>
                <a:cubicBezTo>
                  <a:pt x="828714" y="2362806"/>
                  <a:pt x="826264" y="2393697"/>
                  <a:pt x="821205" y="2423947"/>
                </a:cubicBezTo>
                <a:lnTo>
                  <a:pt x="820667" y="2430623"/>
                </a:lnTo>
                <a:cubicBezTo>
                  <a:pt x="820497" y="2430628"/>
                  <a:pt x="820329" y="2430633"/>
                  <a:pt x="820161" y="2430686"/>
                </a:cubicBezTo>
                <a:cubicBezTo>
                  <a:pt x="769886" y="2783551"/>
                  <a:pt x="488847" y="3064328"/>
                  <a:pt x="129995" y="3123727"/>
                </a:cubicBezTo>
                <a:lnTo>
                  <a:pt x="129879" y="3124875"/>
                </a:lnTo>
                <a:cubicBezTo>
                  <a:pt x="124569" y="3125886"/>
                  <a:pt x="119240" y="3126834"/>
                  <a:pt x="113663" y="3126415"/>
                </a:cubicBezTo>
                <a:cubicBezTo>
                  <a:pt x="82491" y="3131969"/>
                  <a:pt x="50611" y="3134950"/>
                  <a:pt x="18236" y="3135477"/>
                </a:cubicBezTo>
                <a:lnTo>
                  <a:pt x="1118" y="3137103"/>
                </a:lnTo>
                <a:lnTo>
                  <a:pt x="1092" y="3136608"/>
                </a:lnTo>
                <a:lnTo>
                  <a:pt x="593" y="3136641"/>
                </a:lnTo>
                <a:cubicBezTo>
                  <a:pt x="27" y="3132839"/>
                  <a:pt x="0" y="3129023"/>
                  <a:pt x="0" y="3125201"/>
                </a:cubicBezTo>
                <a:cubicBezTo>
                  <a:pt x="0" y="3119519"/>
                  <a:pt x="58" y="3113850"/>
                  <a:pt x="1370" y="3108220"/>
                </a:cubicBezTo>
                <a:cubicBezTo>
                  <a:pt x="1328" y="3076892"/>
                  <a:pt x="3778" y="3046007"/>
                  <a:pt x="8835" y="3015763"/>
                </a:cubicBezTo>
                <a:lnTo>
                  <a:pt x="9375" y="3009073"/>
                </a:lnTo>
                <a:cubicBezTo>
                  <a:pt x="9543" y="3009068"/>
                  <a:pt x="9713" y="3009063"/>
                  <a:pt x="9880" y="3009010"/>
                </a:cubicBezTo>
                <a:cubicBezTo>
                  <a:pt x="60157" y="2656144"/>
                  <a:pt x="341196" y="2375367"/>
                  <a:pt x="700046" y="2315969"/>
                </a:cubicBezTo>
                <a:lnTo>
                  <a:pt x="700163" y="2314821"/>
                </a:lnTo>
                <a:cubicBezTo>
                  <a:pt x="705472" y="2313811"/>
                  <a:pt x="710800" y="2312863"/>
                  <a:pt x="716376" y="2313282"/>
                </a:cubicBezTo>
                <a:cubicBezTo>
                  <a:pt x="747559" y="2307725"/>
                  <a:pt x="779452" y="2304744"/>
                  <a:pt x="811837" y="2304217"/>
                </a:cubicBezTo>
                <a:close/>
                <a:moveTo>
                  <a:pt x="8305836" y="1608087"/>
                </a:moveTo>
                <a:cubicBezTo>
                  <a:pt x="8030646" y="1666766"/>
                  <a:pt x="7815802" y="1879876"/>
                  <a:pt x="7762527" y="2148655"/>
                </a:cubicBezTo>
                <a:cubicBezTo>
                  <a:pt x="8037717" y="2089976"/>
                  <a:pt x="8252560" y="1876866"/>
                  <a:pt x="8305836" y="1608087"/>
                </a:cubicBezTo>
                <a:close/>
                <a:moveTo>
                  <a:pt x="6911971" y="1608087"/>
                </a:moveTo>
                <a:cubicBezTo>
                  <a:pt x="6965247" y="1876866"/>
                  <a:pt x="7180090" y="2089976"/>
                  <a:pt x="7455280" y="2148655"/>
                </a:cubicBezTo>
                <a:cubicBezTo>
                  <a:pt x="7402005" y="1879876"/>
                  <a:pt x="7187161" y="1666766"/>
                  <a:pt x="6911971" y="1608087"/>
                </a:cubicBezTo>
                <a:close/>
                <a:moveTo>
                  <a:pt x="6613685" y="1608087"/>
                </a:moveTo>
                <a:cubicBezTo>
                  <a:pt x="6338495" y="1666766"/>
                  <a:pt x="6123651" y="1879876"/>
                  <a:pt x="6070376" y="2148655"/>
                </a:cubicBezTo>
                <a:cubicBezTo>
                  <a:pt x="6345566" y="2089976"/>
                  <a:pt x="6560409" y="1876866"/>
                  <a:pt x="6613685" y="1608087"/>
                </a:cubicBezTo>
                <a:close/>
                <a:moveTo>
                  <a:pt x="5219820" y="1608087"/>
                </a:moveTo>
                <a:cubicBezTo>
                  <a:pt x="5273096" y="1876866"/>
                  <a:pt x="5487939" y="2089976"/>
                  <a:pt x="5763129" y="2148655"/>
                </a:cubicBezTo>
                <a:cubicBezTo>
                  <a:pt x="5709854" y="1879876"/>
                  <a:pt x="5495010" y="1666766"/>
                  <a:pt x="5219820" y="1608087"/>
                </a:cubicBezTo>
                <a:close/>
                <a:moveTo>
                  <a:pt x="4921534" y="1608087"/>
                </a:moveTo>
                <a:cubicBezTo>
                  <a:pt x="4646344" y="1666766"/>
                  <a:pt x="4431500" y="1879876"/>
                  <a:pt x="4378225" y="2148655"/>
                </a:cubicBezTo>
                <a:cubicBezTo>
                  <a:pt x="4653415" y="2089976"/>
                  <a:pt x="4868259" y="1876866"/>
                  <a:pt x="4921534" y="1608087"/>
                </a:cubicBezTo>
                <a:close/>
                <a:moveTo>
                  <a:pt x="3527669" y="1608087"/>
                </a:moveTo>
                <a:cubicBezTo>
                  <a:pt x="3580945" y="1876866"/>
                  <a:pt x="3795788" y="2089976"/>
                  <a:pt x="4070978" y="2148655"/>
                </a:cubicBezTo>
                <a:cubicBezTo>
                  <a:pt x="4017703" y="1879876"/>
                  <a:pt x="3802859" y="1666766"/>
                  <a:pt x="3527669" y="1608087"/>
                </a:cubicBezTo>
                <a:close/>
                <a:moveTo>
                  <a:pt x="3229383" y="1608087"/>
                </a:moveTo>
                <a:cubicBezTo>
                  <a:pt x="2954193" y="1666766"/>
                  <a:pt x="2739349" y="1879876"/>
                  <a:pt x="2686074" y="2148655"/>
                </a:cubicBezTo>
                <a:cubicBezTo>
                  <a:pt x="2961264" y="2089976"/>
                  <a:pt x="3176107" y="1876866"/>
                  <a:pt x="3229383" y="1608087"/>
                </a:cubicBezTo>
                <a:close/>
                <a:moveTo>
                  <a:pt x="1835518" y="1608087"/>
                </a:moveTo>
                <a:cubicBezTo>
                  <a:pt x="1888794" y="1876866"/>
                  <a:pt x="2103637" y="2089976"/>
                  <a:pt x="2378827" y="2148655"/>
                </a:cubicBezTo>
                <a:cubicBezTo>
                  <a:pt x="2325552" y="1879876"/>
                  <a:pt x="2110708" y="1666766"/>
                  <a:pt x="1835518" y="1608087"/>
                </a:cubicBezTo>
                <a:close/>
                <a:moveTo>
                  <a:pt x="1537232" y="1608087"/>
                </a:moveTo>
                <a:cubicBezTo>
                  <a:pt x="1262042" y="1666766"/>
                  <a:pt x="1047198" y="1879876"/>
                  <a:pt x="993923" y="2148655"/>
                </a:cubicBezTo>
                <a:cubicBezTo>
                  <a:pt x="1269113" y="2089976"/>
                  <a:pt x="1483956" y="1876866"/>
                  <a:pt x="1537232" y="1608087"/>
                </a:cubicBezTo>
                <a:close/>
                <a:moveTo>
                  <a:pt x="143367" y="1608087"/>
                </a:moveTo>
                <a:cubicBezTo>
                  <a:pt x="196643" y="1876866"/>
                  <a:pt x="411486" y="2089976"/>
                  <a:pt x="686676" y="2148655"/>
                </a:cubicBezTo>
                <a:cubicBezTo>
                  <a:pt x="633401" y="1879876"/>
                  <a:pt x="418557" y="1666766"/>
                  <a:pt x="143367" y="1608087"/>
                </a:cubicBezTo>
                <a:close/>
                <a:moveTo>
                  <a:pt x="8461873" y="1464394"/>
                </a:moveTo>
                <a:lnTo>
                  <a:pt x="8478960" y="1466004"/>
                </a:lnTo>
                <a:cubicBezTo>
                  <a:pt x="8511346" y="1466527"/>
                  <a:pt x="8543239" y="1469485"/>
                  <a:pt x="8574422" y="1474998"/>
                </a:cubicBezTo>
                <a:cubicBezTo>
                  <a:pt x="8579998" y="1474582"/>
                  <a:pt x="8585326" y="1475523"/>
                  <a:pt x="8590635" y="1476525"/>
                </a:cubicBezTo>
                <a:lnTo>
                  <a:pt x="8590752" y="1477664"/>
                </a:lnTo>
                <a:cubicBezTo>
                  <a:pt x="8815033" y="1514497"/>
                  <a:pt x="9008920" y="1637126"/>
                  <a:pt x="9135069" y="1809390"/>
                </a:cubicBezTo>
                <a:lnTo>
                  <a:pt x="9139239" y="1816149"/>
                </a:lnTo>
                <a:lnTo>
                  <a:pt x="9139239" y="2119309"/>
                </a:lnTo>
                <a:lnTo>
                  <a:pt x="9120077" y="2050665"/>
                </a:lnTo>
                <a:cubicBezTo>
                  <a:pt x="9039502" y="1829012"/>
                  <a:pt x="8844913" y="1659431"/>
                  <a:pt x="8604122" y="1608087"/>
                </a:cubicBezTo>
                <a:cubicBezTo>
                  <a:pt x="8650738" y="1843269"/>
                  <a:pt x="8821055" y="2035829"/>
                  <a:pt x="9047261" y="2119605"/>
                </a:cubicBezTo>
                <a:lnTo>
                  <a:pt x="9139239" y="2146279"/>
                </a:lnTo>
                <a:lnTo>
                  <a:pt x="9139239" y="2273778"/>
                </a:lnTo>
                <a:lnTo>
                  <a:pt x="9030179" y="2246972"/>
                </a:lnTo>
                <a:cubicBezTo>
                  <a:pt x="8735297" y="2149386"/>
                  <a:pt x="8514628" y="1897812"/>
                  <a:pt x="8470637" y="1591480"/>
                </a:cubicBezTo>
                <a:cubicBezTo>
                  <a:pt x="8470469" y="1591427"/>
                  <a:pt x="8470301" y="1591423"/>
                  <a:pt x="8470131" y="1591418"/>
                </a:cubicBezTo>
                <a:lnTo>
                  <a:pt x="8469593" y="1584794"/>
                </a:lnTo>
                <a:cubicBezTo>
                  <a:pt x="8464534" y="1554782"/>
                  <a:pt x="8462083" y="1524133"/>
                  <a:pt x="8462126" y="1493044"/>
                </a:cubicBezTo>
                <a:cubicBezTo>
                  <a:pt x="8460814" y="1487460"/>
                  <a:pt x="8460755" y="1481838"/>
                  <a:pt x="8460755" y="1476202"/>
                </a:cubicBezTo>
                <a:lnTo>
                  <a:pt x="8461349" y="1464852"/>
                </a:lnTo>
                <a:lnTo>
                  <a:pt x="8461847" y="1464884"/>
                </a:lnTo>
                <a:close/>
                <a:moveTo>
                  <a:pt x="8448085" y="1464394"/>
                </a:moveTo>
                <a:lnTo>
                  <a:pt x="8448111" y="1464884"/>
                </a:lnTo>
                <a:lnTo>
                  <a:pt x="8448609" y="1464852"/>
                </a:lnTo>
                <a:lnTo>
                  <a:pt x="8449203" y="1476202"/>
                </a:lnTo>
                <a:cubicBezTo>
                  <a:pt x="8449203" y="1481838"/>
                  <a:pt x="8449144" y="1487460"/>
                  <a:pt x="8447832" y="1493044"/>
                </a:cubicBezTo>
                <a:cubicBezTo>
                  <a:pt x="8447875" y="1524133"/>
                  <a:pt x="8445424" y="1554782"/>
                  <a:pt x="8440365" y="1584794"/>
                </a:cubicBezTo>
                <a:lnTo>
                  <a:pt x="8439827" y="1591418"/>
                </a:lnTo>
                <a:cubicBezTo>
                  <a:pt x="8439657" y="1591423"/>
                  <a:pt x="8439489" y="1591427"/>
                  <a:pt x="8439321" y="1591480"/>
                </a:cubicBezTo>
                <a:cubicBezTo>
                  <a:pt x="8389046" y="1941574"/>
                  <a:pt x="8108007" y="2220146"/>
                  <a:pt x="7749156" y="2279078"/>
                </a:cubicBezTo>
                <a:lnTo>
                  <a:pt x="7749040" y="2280217"/>
                </a:lnTo>
                <a:cubicBezTo>
                  <a:pt x="7743729" y="2281220"/>
                  <a:pt x="7738400" y="2282161"/>
                  <a:pt x="7732823" y="2281745"/>
                </a:cubicBezTo>
                <a:cubicBezTo>
                  <a:pt x="7701651" y="2287255"/>
                  <a:pt x="7669771" y="2290213"/>
                  <a:pt x="7637396" y="2290736"/>
                </a:cubicBezTo>
                <a:lnTo>
                  <a:pt x="7620278" y="2292349"/>
                </a:lnTo>
                <a:lnTo>
                  <a:pt x="7620252" y="2291858"/>
                </a:lnTo>
                <a:lnTo>
                  <a:pt x="7619753" y="2291891"/>
                </a:lnTo>
                <a:cubicBezTo>
                  <a:pt x="7619187" y="2288119"/>
                  <a:pt x="7619160" y="2284333"/>
                  <a:pt x="7619160" y="2280541"/>
                </a:cubicBezTo>
                <a:cubicBezTo>
                  <a:pt x="7619160" y="2274903"/>
                  <a:pt x="7619219" y="2269279"/>
                  <a:pt x="7620531" y="2263693"/>
                </a:cubicBezTo>
                <a:cubicBezTo>
                  <a:pt x="7620488" y="2232611"/>
                  <a:pt x="7622938" y="2201969"/>
                  <a:pt x="7627995" y="2171962"/>
                </a:cubicBezTo>
                <a:lnTo>
                  <a:pt x="7628535" y="2165325"/>
                </a:lnTo>
                <a:cubicBezTo>
                  <a:pt x="7628704" y="2165320"/>
                  <a:pt x="7628873" y="2165315"/>
                  <a:pt x="7629040" y="2165262"/>
                </a:cubicBezTo>
                <a:cubicBezTo>
                  <a:pt x="7679317" y="1815167"/>
                  <a:pt x="7960356" y="1536596"/>
                  <a:pt x="8319206" y="1477664"/>
                </a:cubicBezTo>
                <a:lnTo>
                  <a:pt x="8319323" y="1476525"/>
                </a:lnTo>
                <a:cubicBezTo>
                  <a:pt x="8324632" y="1475523"/>
                  <a:pt x="8329960" y="1474582"/>
                  <a:pt x="8335536" y="1474998"/>
                </a:cubicBezTo>
                <a:cubicBezTo>
                  <a:pt x="8366719" y="1469485"/>
                  <a:pt x="8398612" y="1466527"/>
                  <a:pt x="8430998" y="1466004"/>
                </a:cubicBezTo>
                <a:close/>
                <a:moveTo>
                  <a:pt x="6769722" y="1464394"/>
                </a:moveTo>
                <a:lnTo>
                  <a:pt x="6786810" y="1466004"/>
                </a:lnTo>
                <a:cubicBezTo>
                  <a:pt x="6819195" y="1466527"/>
                  <a:pt x="6851088" y="1469485"/>
                  <a:pt x="6882271" y="1474998"/>
                </a:cubicBezTo>
                <a:cubicBezTo>
                  <a:pt x="6887847" y="1474582"/>
                  <a:pt x="6893175" y="1475523"/>
                  <a:pt x="6898484" y="1476525"/>
                </a:cubicBezTo>
                <a:lnTo>
                  <a:pt x="6898601" y="1477664"/>
                </a:lnTo>
                <a:cubicBezTo>
                  <a:pt x="7257451" y="1536596"/>
                  <a:pt x="7538490" y="1815167"/>
                  <a:pt x="7588766" y="2165262"/>
                </a:cubicBezTo>
                <a:cubicBezTo>
                  <a:pt x="7588934" y="2165315"/>
                  <a:pt x="7589103" y="2165320"/>
                  <a:pt x="7589272" y="2165325"/>
                </a:cubicBezTo>
                <a:lnTo>
                  <a:pt x="7589812" y="2171962"/>
                </a:lnTo>
                <a:cubicBezTo>
                  <a:pt x="7594869" y="2201969"/>
                  <a:pt x="7597319" y="2232611"/>
                  <a:pt x="7597276" y="2263693"/>
                </a:cubicBezTo>
                <a:cubicBezTo>
                  <a:pt x="7598588" y="2269279"/>
                  <a:pt x="7598647" y="2274903"/>
                  <a:pt x="7598647" y="2280541"/>
                </a:cubicBezTo>
                <a:cubicBezTo>
                  <a:pt x="7598647" y="2284333"/>
                  <a:pt x="7598620" y="2288119"/>
                  <a:pt x="7598054" y="2291891"/>
                </a:cubicBezTo>
                <a:lnTo>
                  <a:pt x="7597555" y="2291858"/>
                </a:lnTo>
                <a:lnTo>
                  <a:pt x="7597529" y="2292349"/>
                </a:lnTo>
                <a:lnTo>
                  <a:pt x="7580411" y="2290736"/>
                </a:lnTo>
                <a:cubicBezTo>
                  <a:pt x="7548036" y="2290213"/>
                  <a:pt x="7516156" y="2287255"/>
                  <a:pt x="7484984" y="2281745"/>
                </a:cubicBezTo>
                <a:cubicBezTo>
                  <a:pt x="7479407" y="2282161"/>
                  <a:pt x="7474078" y="2281220"/>
                  <a:pt x="7468767" y="2280217"/>
                </a:cubicBezTo>
                <a:lnTo>
                  <a:pt x="7468651" y="2279078"/>
                </a:lnTo>
                <a:cubicBezTo>
                  <a:pt x="7109800" y="2220146"/>
                  <a:pt x="6828761" y="1941574"/>
                  <a:pt x="6778486" y="1591480"/>
                </a:cubicBezTo>
                <a:cubicBezTo>
                  <a:pt x="6778318" y="1591427"/>
                  <a:pt x="6778150" y="1591423"/>
                  <a:pt x="6777980" y="1591418"/>
                </a:cubicBezTo>
                <a:lnTo>
                  <a:pt x="6777442" y="1584794"/>
                </a:lnTo>
                <a:cubicBezTo>
                  <a:pt x="6772383" y="1554782"/>
                  <a:pt x="6769933" y="1524133"/>
                  <a:pt x="6769975" y="1493044"/>
                </a:cubicBezTo>
                <a:cubicBezTo>
                  <a:pt x="6768663" y="1487460"/>
                  <a:pt x="6768604" y="1481838"/>
                  <a:pt x="6768604" y="1476202"/>
                </a:cubicBezTo>
                <a:lnTo>
                  <a:pt x="6769198" y="1464852"/>
                </a:lnTo>
                <a:lnTo>
                  <a:pt x="6769696" y="1464884"/>
                </a:lnTo>
                <a:close/>
                <a:moveTo>
                  <a:pt x="6755934" y="1464394"/>
                </a:moveTo>
                <a:lnTo>
                  <a:pt x="6755960" y="1464884"/>
                </a:lnTo>
                <a:lnTo>
                  <a:pt x="6756458" y="1464852"/>
                </a:lnTo>
                <a:lnTo>
                  <a:pt x="6757052" y="1476202"/>
                </a:lnTo>
                <a:cubicBezTo>
                  <a:pt x="6757052" y="1481838"/>
                  <a:pt x="6756994" y="1487460"/>
                  <a:pt x="6755682" y="1493044"/>
                </a:cubicBezTo>
                <a:cubicBezTo>
                  <a:pt x="6755724" y="1524133"/>
                  <a:pt x="6753273" y="1554782"/>
                  <a:pt x="6748215" y="1584794"/>
                </a:cubicBezTo>
                <a:lnTo>
                  <a:pt x="6747676" y="1591418"/>
                </a:lnTo>
                <a:cubicBezTo>
                  <a:pt x="6747507" y="1591423"/>
                  <a:pt x="6747338" y="1591427"/>
                  <a:pt x="6747171" y="1591480"/>
                </a:cubicBezTo>
                <a:cubicBezTo>
                  <a:pt x="6696895" y="1941574"/>
                  <a:pt x="6415856" y="2220146"/>
                  <a:pt x="6057005" y="2279078"/>
                </a:cubicBezTo>
                <a:lnTo>
                  <a:pt x="6056889" y="2280217"/>
                </a:lnTo>
                <a:cubicBezTo>
                  <a:pt x="6051578" y="2281220"/>
                  <a:pt x="6046249" y="2282161"/>
                  <a:pt x="6040672" y="2281745"/>
                </a:cubicBezTo>
                <a:cubicBezTo>
                  <a:pt x="6009500" y="2287255"/>
                  <a:pt x="5977620" y="2290213"/>
                  <a:pt x="5945246" y="2290736"/>
                </a:cubicBezTo>
                <a:lnTo>
                  <a:pt x="5928127" y="2292349"/>
                </a:lnTo>
                <a:lnTo>
                  <a:pt x="5928101" y="2291858"/>
                </a:lnTo>
                <a:lnTo>
                  <a:pt x="5927602" y="2291891"/>
                </a:lnTo>
                <a:cubicBezTo>
                  <a:pt x="5927036" y="2288119"/>
                  <a:pt x="5927009" y="2284333"/>
                  <a:pt x="5927009" y="2280541"/>
                </a:cubicBezTo>
                <a:cubicBezTo>
                  <a:pt x="5927009" y="2274903"/>
                  <a:pt x="5927068" y="2269279"/>
                  <a:pt x="5928380" y="2263693"/>
                </a:cubicBezTo>
                <a:cubicBezTo>
                  <a:pt x="5928338" y="2232611"/>
                  <a:pt x="5930787" y="2201969"/>
                  <a:pt x="5935844" y="2171962"/>
                </a:cubicBezTo>
                <a:lnTo>
                  <a:pt x="5936384" y="2165325"/>
                </a:lnTo>
                <a:cubicBezTo>
                  <a:pt x="5936553" y="2165320"/>
                  <a:pt x="5936722" y="2165315"/>
                  <a:pt x="5936890" y="2165262"/>
                </a:cubicBezTo>
                <a:cubicBezTo>
                  <a:pt x="5987166" y="1815167"/>
                  <a:pt x="6268205" y="1536596"/>
                  <a:pt x="6627056" y="1477664"/>
                </a:cubicBezTo>
                <a:lnTo>
                  <a:pt x="6627173" y="1476525"/>
                </a:lnTo>
                <a:cubicBezTo>
                  <a:pt x="6632481" y="1475523"/>
                  <a:pt x="6637809" y="1474582"/>
                  <a:pt x="6643385" y="1474998"/>
                </a:cubicBezTo>
                <a:cubicBezTo>
                  <a:pt x="6674569" y="1469485"/>
                  <a:pt x="6706461" y="1466527"/>
                  <a:pt x="6738847" y="1466004"/>
                </a:cubicBezTo>
                <a:close/>
                <a:moveTo>
                  <a:pt x="5077571" y="1464394"/>
                </a:moveTo>
                <a:lnTo>
                  <a:pt x="5094659" y="1466004"/>
                </a:lnTo>
                <a:cubicBezTo>
                  <a:pt x="5127044" y="1466527"/>
                  <a:pt x="5158937" y="1469485"/>
                  <a:pt x="5190120" y="1474998"/>
                </a:cubicBezTo>
                <a:cubicBezTo>
                  <a:pt x="5195696" y="1474582"/>
                  <a:pt x="5201024" y="1475523"/>
                  <a:pt x="5206334" y="1476525"/>
                </a:cubicBezTo>
                <a:lnTo>
                  <a:pt x="5206450" y="1477664"/>
                </a:lnTo>
                <a:cubicBezTo>
                  <a:pt x="5565300" y="1536596"/>
                  <a:pt x="5846339" y="1815167"/>
                  <a:pt x="5896616" y="2165262"/>
                </a:cubicBezTo>
                <a:cubicBezTo>
                  <a:pt x="5896783" y="2165315"/>
                  <a:pt x="5896953" y="2165320"/>
                  <a:pt x="5897121" y="2165325"/>
                </a:cubicBezTo>
                <a:lnTo>
                  <a:pt x="5897662" y="2171962"/>
                </a:lnTo>
                <a:cubicBezTo>
                  <a:pt x="5902718" y="2201969"/>
                  <a:pt x="5905168" y="2232611"/>
                  <a:pt x="5905126" y="2263693"/>
                </a:cubicBezTo>
                <a:cubicBezTo>
                  <a:pt x="5906438" y="2269279"/>
                  <a:pt x="5906496" y="2274903"/>
                  <a:pt x="5906496" y="2280541"/>
                </a:cubicBezTo>
                <a:cubicBezTo>
                  <a:pt x="5906496" y="2284333"/>
                  <a:pt x="5906469" y="2288119"/>
                  <a:pt x="5905903" y="2291891"/>
                </a:cubicBezTo>
                <a:lnTo>
                  <a:pt x="5905404" y="2291858"/>
                </a:lnTo>
                <a:lnTo>
                  <a:pt x="5905378" y="2292349"/>
                </a:lnTo>
                <a:lnTo>
                  <a:pt x="5888260" y="2290736"/>
                </a:lnTo>
                <a:cubicBezTo>
                  <a:pt x="5855886" y="2290213"/>
                  <a:pt x="5824005" y="2287255"/>
                  <a:pt x="5792833" y="2281745"/>
                </a:cubicBezTo>
                <a:cubicBezTo>
                  <a:pt x="5787256" y="2282161"/>
                  <a:pt x="5781927" y="2281220"/>
                  <a:pt x="5776617" y="2280217"/>
                </a:cubicBezTo>
                <a:lnTo>
                  <a:pt x="5776501" y="2279078"/>
                </a:lnTo>
                <a:cubicBezTo>
                  <a:pt x="5417649" y="2220146"/>
                  <a:pt x="5136610" y="1941574"/>
                  <a:pt x="5086335" y="1591480"/>
                </a:cubicBezTo>
                <a:cubicBezTo>
                  <a:pt x="5086167" y="1591427"/>
                  <a:pt x="5085999" y="1591423"/>
                  <a:pt x="5085830" y="1591418"/>
                </a:cubicBezTo>
                <a:lnTo>
                  <a:pt x="5085291" y="1584794"/>
                </a:lnTo>
                <a:cubicBezTo>
                  <a:pt x="5080233" y="1554782"/>
                  <a:pt x="5077782" y="1524133"/>
                  <a:pt x="5077824" y="1493044"/>
                </a:cubicBezTo>
                <a:cubicBezTo>
                  <a:pt x="5076512" y="1487460"/>
                  <a:pt x="5076453" y="1481838"/>
                  <a:pt x="5076453" y="1476202"/>
                </a:cubicBezTo>
                <a:lnTo>
                  <a:pt x="5077047" y="1464852"/>
                </a:lnTo>
                <a:lnTo>
                  <a:pt x="5077545" y="1464884"/>
                </a:lnTo>
                <a:close/>
                <a:moveTo>
                  <a:pt x="5063783" y="1464394"/>
                </a:moveTo>
                <a:lnTo>
                  <a:pt x="5063809" y="1464884"/>
                </a:lnTo>
                <a:lnTo>
                  <a:pt x="5064307" y="1464852"/>
                </a:lnTo>
                <a:lnTo>
                  <a:pt x="5064902" y="1476202"/>
                </a:lnTo>
                <a:cubicBezTo>
                  <a:pt x="5064902" y="1481838"/>
                  <a:pt x="5064842" y="1487460"/>
                  <a:pt x="5063530" y="1493044"/>
                </a:cubicBezTo>
                <a:cubicBezTo>
                  <a:pt x="5063572" y="1524133"/>
                  <a:pt x="5061122" y="1554782"/>
                  <a:pt x="5056063" y="1584794"/>
                </a:cubicBezTo>
                <a:lnTo>
                  <a:pt x="5055525" y="1591418"/>
                </a:lnTo>
                <a:cubicBezTo>
                  <a:pt x="5055355" y="1591423"/>
                  <a:pt x="5055187" y="1591427"/>
                  <a:pt x="5055019" y="1591480"/>
                </a:cubicBezTo>
                <a:cubicBezTo>
                  <a:pt x="5004744" y="1941574"/>
                  <a:pt x="4723705" y="2220146"/>
                  <a:pt x="4364853" y="2279078"/>
                </a:cubicBezTo>
                <a:lnTo>
                  <a:pt x="4364737" y="2280217"/>
                </a:lnTo>
                <a:cubicBezTo>
                  <a:pt x="4359427" y="2281220"/>
                  <a:pt x="4354098" y="2282161"/>
                  <a:pt x="4348521" y="2281745"/>
                </a:cubicBezTo>
                <a:cubicBezTo>
                  <a:pt x="4317350" y="2287255"/>
                  <a:pt x="4285468" y="2290213"/>
                  <a:pt x="4253094" y="2290736"/>
                </a:cubicBezTo>
                <a:lnTo>
                  <a:pt x="4235976" y="2292349"/>
                </a:lnTo>
                <a:lnTo>
                  <a:pt x="4235950" y="2291858"/>
                </a:lnTo>
                <a:lnTo>
                  <a:pt x="4235451" y="2291891"/>
                </a:lnTo>
                <a:cubicBezTo>
                  <a:pt x="4234885" y="2288119"/>
                  <a:pt x="4234858" y="2284333"/>
                  <a:pt x="4234858" y="2280541"/>
                </a:cubicBezTo>
                <a:cubicBezTo>
                  <a:pt x="4234858" y="2274903"/>
                  <a:pt x="4234916" y="2269279"/>
                  <a:pt x="4236228" y="2263693"/>
                </a:cubicBezTo>
                <a:cubicBezTo>
                  <a:pt x="4236186" y="2232611"/>
                  <a:pt x="4238636" y="2201969"/>
                  <a:pt x="4243692" y="2171962"/>
                </a:cubicBezTo>
                <a:lnTo>
                  <a:pt x="4244233" y="2165325"/>
                </a:lnTo>
                <a:cubicBezTo>
                  <a:pt x="4244401" y="2165320"/>
                  <a:pt x="4244571" y="2165315"/>
                  <a:pt x="4244738" y="2165262"/>
                </a:cubicBezTo>
                <a:cubicBezTo>
                  <a:pt x="4295015" y="1815167"/>
                  <a:pt x="4576054" y="1536596"/>
                  <a:pt x="4934904" y="1477664"/>
                </a:cubicBezTo>
                <a:lnTo>
                  <a:pt x="4935021" y="1476525"/>
                </a:lnTo>
                <a:cubicBezTo>
                  <a:pt x="4940330" y="1475523"/>
                  <a:pt x="4945658" y="1474582"/>
                  <a:pt x="4951234" y="1474998"/>
                </a:cubicBezTo>
                <a:cubicBezTo>
                  <a:pt x="4982417" y="1469485"/>
                  <a:pt x="5014310" y="1466527"/>
                  <a:pt x="5046695" y="1466004"/>
                </a:cubicBezTo>
                <a:close/>
                <a:moveTo>
                  <a:pt x="3385420" y="1464394"/>
                </a:moveTo>
                <a:lnTo>
                  <a:pt x="3402507" y="1466004"/>
                </a:lnTo>
                <a:cubicBezTo>
                  <a:pt x="3434893" y="1466527"/>
                  <a:pt x="3466785" y="1469485"/>
                  <a:pt x="3497969" y="1474998"/>
                </a:cubicBezTo>
                <a:cubicBezTo>
                  <a:pt x="3503545" y="1474582"/>
                  <a:pt x="3508873" y="1475523"/>
                  <a:pt x="3514181" y="1476525"/>
                </a:cubicBezTo>
                <a:lnTo>
                  <a:pt x="3514298" y="1477664"/>
                </a:lnTo>
                <a:cubicBezTo>
                  <a:pt x="3873149" y="1536596"/>
                  <a:pt x="4154188" y="1815167"/>
                  <a:pt x="4204464" y="2165262"/>
                </a:cubicBezTo>
                <a:cubicBezTo>
                  <a:pt x="4204632" y="2165315"/>
                  <a:pt x="4204801" y="2165320"/>
                  <a:pt x="4204970" y="2165325"/>
                </a:cubicBezTo>
                <a:lnTo>
                  <a:pt x="4205510" y="2171962"/>
                </a:lnTo>
                <a:cubicBezTo>
                  <a:pt x="4210567" y="2201969"/>
                  <a:pt x="4213016" y="2232611"/>
                  <a:pt x="4212974" y="2263693"/>
                </a:cubicBezTo>
                <a:cubicBezTo>
                  <a:pt x="4214286" y="2269279"/>
                  <a:pt x="4214345" y="2274903"/>
                  <a:pt x="4214345" y="2280541"/>
                </a:cubicBezTo>
                <a:cubicBezTo>
                  <a:pt x="4214345" y="2284333"/>
                  <a:pt x="4214318" y="2288119"/>
                  <a:pt x="4213752" y="2291891"/>
                </a:cubicBezTo>
                <a:lnTo>
                  <a:pt x="4213253" y="2291858"/>
                </a:lnTo>
                <a:lnTo>
                  <a:pt x="4213227" y="2292349"/>
                </a:lnTo>
                <a:lnTo>
                  <a:pt x="4196108" y="2290736"/>
                </a:lnTo>
                <a:cubicBezTo>
                  <a:pt x="4163734" y="2290213"/>
                  <a:pt x="4131854" y="2287255"/>
                  <a:pt x="4100682" y="2281745"/>
                </a:cubicBezTo>
                <a:cubicBezTo>
                  <a:pt x="4095105" y="2282161"/>
                  <a:pt x="4089776" y="2281220"/>
                  <a:pt x="4084465" y="2280217"/>
                </a:cubicBezTo>
                <a:lnTo>
                  <a:pt x="4084349" y="2279078"/>
                </a:lnTo>
                <a:cubicBezTo>
                  <a:pt x="3725498" y="2220146"/>
                  <a:pt x="3444459" y="1941574"/>
                  <a:pt x="3394183" y="1591480"/>
                </a:cubicBezTo>
                <a:cubicBezTo>
                  <a:pt x="3394016" y="1591427"/>
                  <a:pt x="3393847" y="1591423"/>
                  <a:pt x="3393678" y="1591418"/>
                </a:cubicBezTo>
                <a:lnTo>
                  <a:pt x="3393139" y="1584794"/>
                </a:lnTo>
                <a:cubicBezTo>
                  <a:pt x="3388081" y="1554782"/>
                  <a:pt x="3385630" y="1524133"/>
                  <a:pt x="3385672" y="1493044"/>
                </a:cubicBezTo>
                <a:cubicBezTo>
                  <a:pt x="3384360" y="1487460"/>
                  <a:pt x="3384302" y="1481838"/>
                  <a:pt x="3384302" y="1476202"/>
                </a:cubicBezTo>
                <a:lnTo>
                  <a:pt x="3384896" y="1464852"/>
                </a:lnTo>
                <a:lnTo>
                  <a:pt x="3385394" y="1464884"/>
                </a:lnTo>
                <a:close/>
                <a:moveTo>
                  <a:pt x="3371632" y="1464394"/>
                </a:moveTo>
                <a:lnTo>
                  <a:pt x="3371658" y="1464884"/>
                </a:lnTo>
                <a:lnTo>
                  <a:pt x="3372156" y="1464852"/>
                </a:lnTo>
                <a:lnTo>
                  <a:pt x="3372750" y="1476202"/>
                </a:lnTo>
                <a:cubicBezTo>
                  <a:pt x="3372750" y="1481838"/>
                  <a:pt x="3372691" y="1487460"/>
                  <a:pt x="3371379" y="1493044"/>
                </a:cubicBezTo>
                <a:cubicBezTo>
                  <a:pt x="3371421" y="1524133"/>
                  <a:pt x="3368971" y="1554782"/>
                  <a:pt x="3363912" y="1584794"/>
                </a:cubicBezTo>
                <a:lnTo>
                  <a:pt x="3363374" y="1591418"/>
                </a:lnTo>
                <a:cubicBezTo>
                  <a:pt x="3363204" y="1591423"/>
                  <a:pt x="3363036" y="1591427"/>
                  <a:pt x="3362868" y="1591480"/>
                </a:cubicBezTo>
                <a:cubicBezTo>
                  <a:pt x="3312593" y="1941574"/>
                  <a:pt x="3031554" y="2220146"/>
                  <a:pt x="2672703" y="2279078"/>
                </a:cubicBezTo>
                <a:lnTo>
                  <a:pt x="2672586" y="2280217"/>
                </a:lnTo>
                <a:cubicBezTo>
                  <a:pt x="2667276" y="2281220"/>
                  <a:pt x="2661947" y="2282161"/>
                  <a:pt x="2656370" y="2281745"/>
                </a:cubicBezTo>
                <a:cubicBezTo>
                  <a:pt x="2625198" y="2287255"/>
                  <a:pt x="2593318" y="2290213"/>
                  <a:pt x="2560943" y="2290736"/>
                </a:cubicBezTo>
                <a:lnTo>
                  <a:pt x="2543825" y="2292349"/>
                </a:lnTo>
                <a:lnTo>
                  <a:pt x="2543799" y="2291858"/>
                </a:lnTo>
                <a:lnTo>
                  <a:pt x="2543300" y="2291891"/>
                </a:lnTo>
                <a:cubicBezTo>
                  <a:pt x="2542734" y="2288119"/>
                  <a:pt x="2542707" y="2284333"/>
                  <a:pt x="2542707" y="2280541"/>
                </a:cubicBezTo>
                <a:cubicBezTo>
                  <a:pt x="2542707" y="2274903"/>
                  <a:pt x="2542765" y="2269279"/>
                  <a:pt x="2544077" y="2263693"/>
                </a:cubicBezTo>
                <a:cubicBezTo>
                  <a:pt x="2544035" y="2232611"/>
                  <a:pt x="2546485" y="2201969"/>
                  <a:pt x="2551541" y="2171962"/>
                </a:cubicBezTo>
                <a:lnTo>
                  <a:pt x="2552082" y="2165325"/>
                </a:lnTo>
                <a:cubicBezTo>
                  <a:pt x="2552250" y="2165320"/>
                  <a:pt x="2552420" y="2165315"/>
                  <a:pt x="2552587" y="2165262"/>
                </a:cubicBezTo>
                <a:cubicBezTo>
                  <a:pt x="2602864" y="1815167"/>
                  <a:pt x="2883903" y="1536596"/>
                  <a:pt x="3242753" y="1477664"/>
                </a:cubicBezTo>
                <a:lnTo>
                  <a:pt x="3242870" y="1476525"/>
                </a:lnTo>
                <a:cubicBezTo>
                  <a:pt x="3248179" y="1475523"/>
                  <a:pt x="3253507" y="1474582"/>
                  <a:pt x="3259083" y="1474998"/>
                </a:cubicBezTo>
                <a:cubicBezTo>
                  <a:pt x="3290266" y="1469485"/>
                  <a:pt x="3322159" y="1466527"/>
                  <a:pt x="3354544" y="1466004"/>
                </a:cubicBezTo>
                <a:close/>
                <a:moveTo>
                  <a:pt x="1693269" y="1464394"/>
                </a:moveTo>
                <a:lnTo>
                  <a:pt x="1710356" y="1466004"/>
                </a:lnTo>
                <a:cubicBezTo>
                  <a:pt x="1742742" y="1466527"/>
                  <a:pt x="1774634" y="1469485"/>
                  <a:pt x="1805818" y="1474998"/>
                </a:cubicBezTo>
                <a:cubicBezTo>
                  <a:pt x="1811394" y="1474582"/>
                  <a:pt x="1816722" y="1475523"/>
                  <a:pt x="1822030" y="1476525"/>
                </a:cubicBezTo>
                <a:lnTo>
                  <a:pt x="1822148" y="1477664"/>
                </a:lnTo>
                <a:cubicBezTo>
                  <a:pt x="2180998" y="1536596"/>
                  <a:pt x="2462037" y="1815167"/>
                  <a:pt x="2512313" y="2165262"/>
                </a:cubicBezTo>
                <a:cubicBezTo>
                  <a:pt x="2512481" y="2165315"/>
                  <a:pt x="2512650" y="2165320"/>
                  <a:pt x="2512819" y="2165325"/>
                </a:cubicBezTo>
                <a:lnTo>
                  <a:pt x="2513359" y="2171962"/>
                </a:lnTo>
                <a:cubicBezTo>
                  <a:pt x="2518416" y="2201969"/>
                  <a:pt x="2520865" y="2232611"/>
                  <a:pt x="2520823" y="2263693"/>
                </a:cubicBezTo>
                <a:cubicBezTo>
                  <a:pt x="2522135" y="2269279"/>
                  <a:pt x="2522194" y="2274903"/>
                  <a:pt x="2522194" y="2280541"/>
                </a:cubicBezTo>
                <a:cubicBezTo>
                  <a:pt x="2522194" y="2284333"/>
                  <a:pt x="2522167" y="2288119"/>
                  <a:pt x="2521601" y="2291891"/>
                </a:cubicBezTo>
                <a:lnTo>
                  <a:pt x="2521102" y="2291858"/>
                </a:lnTo>
                <a:lnTo>
                  <a:pt x="2521076" y="2292349"/>
                </a:lnTo>
                <a:lnTo>
                  <a:pt x="2503957" y="2290736"/>
                </a:lnTo>
                <a:cubicBezTo>
                  <a:pt x="2471583" y="2290213"/>
                  <a:pt x="2439703" y="2287255"/>
                  <a:pt x="2408531" y="2281745"/>
                </a:cubicBezTo>
                <a:cubicBezTo>
                  <a:pt x="2402954" y="2282161"/>
                  <a:pt x="2397625" y="2281220"/>
                  <a:pt x="2392314" y="2280217"/>
                </a:cubicBezTo>
                <a:lnTo>
                  <a:pt x="2392198" y="2279078"/>
                </a:lnTo>
                <a:cubicBezTo>
                  <a:pt x="2033347" y="2220146"/>
                  <a:pt x="1752308" y="1941574"/>
                  <a:pt x="1702032" y="1591480"/>
                </a:cubicBezTo>
                <a:cubicBezTo>
                  <a:pt x="1701865" y="1591427"/>
                  <a:pt x="1701696" y="1591423"/>
                  <a:pt x="1701527" y="1591418"/>
                </a:cubicBezTo>
                <a:lnTo>
                  <a:pt x="1700989" y="1584794"/>
                </a:lnTo>
                <a:cubicBezTo>
                  <a:pt x="1695930" y="1554782"/>
                  <a:pt x="1693479" y="1524133"/>
                  <a:pt x="1693521" y="1493044"/>
                </a:cubicBezTo>
                <a:cubicBezTo>
                  <a:pt x="1692209" y="1487460"/>
                  <a:pt x="1692151" y="1481838"/>
                  <a:pt x="1692151" y="1476202"/>
                </a:cubicBezTo>
                <a:lnTo>
                  <a:pt x="1692745" y="1464852"/>
                </a:lnTo>
                <a:lnTo>
                  <a:pt x="1693243" y="1464884"/>
                </a:lnTo>
                <a:close/>
                <a:moveTo>
                  <a:pt x="1679481" y="1464394"/>
                </a:moveTo>
                <a:lnTo>
                  <a:pt x="1679507" y="1464884"/>
                </a:lnTo>
                <a:lnTo>
                  <a:pt x="1680005" y="1464852"/>
                </a:lnTo>
                <a:lnTo>
                  <a:pt x="1680599" y="1476202"/>
                </a:lnTo>
                <a:cubicBezTo>
                  <a:pt x="1680599" y="1481838"/>
                  <a:pt x="1680540" y="1487460"/>
                  <a:pt x="1679228" y="1493044"/>
                </a:cubicBezTo>
                <a:cubicBezTo>
                  <a:pt x="1679270" y="1524133"/>
                  <a:pt x="1676820" y="1554782"/>
                  <a:pt x="1671761" y="1584794"/>
                </a:cubicBezTo>
                <a:lnTo>
                  <a:pt x="1671223" y="1591418"/>
                </a:lnTo>
                <a:cubicBezTo>
                  <a:pt x="1671053" y="1591423"/>
                  <a:pt x="1670885" y="1591427"/>
                  <a:pt x="1670717" y="1591480"/>
                </a:cubicBezTo>
                <a:cubicBezTo>
                  <a:pt x="1620442" y="1941574"/>
                  <a:pt x="1339403" y="2220146"/>
                  <a:pt x="980552" y="2279078"/>
                </a:cubicBezTo>
                <a:lnTo>
                  <a:pt x="980435" y="2280217"/>
                </a:lnTo>
                <a:cubicBezTo>
                  <a:pt x="975125" y="2281220"/>
                  <a:pt x="969796" y="2282161"/>
                  <a:pt x="964219" y="2281745"/>
                </a:cubicBezTo>
                <a:cubicBezTo>
                  <a:pt x="933047" y="2287255"/>
                  <a:pt x="901167" y="2290213"/>
                  <a:pt x="868792" y="2290736"/>
                </a:cubicBezTo>
                <a:lnTo>
                  <a:pt x="851674" y="2292349"/>
                </a:lnTo>
                <a:lnTo>
                  <a:pt x="851648" y="2291858"/>
                </a:lnTo>
                <a:lnTo>
                  <a:pt x="851149" y="2291891"/>
                </a:lnTo>
                <a:cubicBezTo>
                  <a:pt x="850583" y="2288119"/>
                  <a:pt x="850556" y="2284333"/>
                  <a:pt x="850556" y="2280541"/>
                </a:cubicBezTo>
                <a:cubicBezTo>
                  <a:pt x="850556" y="2274903"/>
                  <a:pt x="850614" y="2269279"/>
                  <a:pt x="851926" y="2263693"/>
                </a:cubicBezTo>
                <a:cubicBezTo>
                  <a:pt x="851884" y="2232611"/>
                  <a:pt x="854334" y="2201969"/>
                  <a:pt x="859390" y="2171962"/>
                </a:cubicBezTo>
                <a:lnTo>
                  <a:pt x="859931" y="2165325"/>
                </a:lnTo>
                <a:cubicBezTo>
                  <a:pt x="860099" y="2165320"/>
                  <a:pt x="860269" y="2165315"/>
                  <a:pt x="860436" y="2165262"/>
                </a:cubicBezTo>
                <a:cubicBezTo>
                  <a:pt x="910713" y="1815167"/>
                  <a:pt x="1191752" y="1536596"/>
                  <a:pt x="1550602" y="1477664"/>
                </a:cubicBezTo>
                <a:lnTo>
                  <a:pt x="1550719" y="1476525"/>
                </a:lnTo>
                <a:cubicBezTo>
                  <a:pt x="1556028" y="1475523"/>
                  <a:pt x="1561356" y="1474582"/>
                  <a:pt x="1566932" y="1474998"/>
                </a:cubicBezTo>
                <a:cubicBezTo>
                  <a:pt x="1598115" y="1469485"/>
                  <a:pt x="1630008" y="1466527"/>
                  <a:pt x="1662393" y="1466004"/>
                </a:cubicBezTo>
                <a:close/>
                <a:moveTo>
                  <a:pt x="1118" y="1464394"/>
                </a:moveTo>
                <a:lnTo>
                  <a:pt x="18205" y="1466004"/>
                </a:lnTo>
                <a:cubicBezTo>
                  <a:pt x="50591" y="1466527"/>
                  <a:pt x="82483" y="1469485"/>
                  <a:pt x="113667" y="1474998"/>
                </a:cubicBezTo>
                <a:cubicBezTo>
                  <a:pt x="119243" y="1474582"/>
                  <a:pt x="124571" y="1475523"/>
                  <a:pt x="129879" y="1476525"/>
                </a:cubicBezTo>
                <a:lnTo>
                  <a:pt x="129997" y="1477664"/>
                </a:lnTo>
                <a:cubicBezTo>
                  <a:pt x="488847" y="1536596"/>
                  <a:pt x="769886" y="1815167"/>
                  <a:pt x="820162" y="2165262"/>
                </a:cubicBezTo>
                <a:cubicBezTo>
                  <a:pt x="820330" y="2165315"/>
                  <a:pt x="820499" y="2165320"/>
                  <a:pt x="820668" y="2165325"/>
                </a:cubicBezTo>
                <a:lnTo>
                  <a:pt x="821208" y="2171962"/>
                </a:lnTo>
                <a:cubicBezTo>
                  <a:pt x="826265" y="2201969"/>
                  <a:pt x="828714" y="2232611"/>
                  <a:pt x="828672" y="2263693"/>
                </a:cubicBezTo>
                <a:cubicBezTo>
                  <a:pt x="829984" y="2269279"/>
                  <a:pt x="830043" y="2274903"/>
                  <a:pt x="830043" y="2280541"/>
                </a:cubicBezTo>
                <a:cubicBezTo>
                  <a:pt x="830043" y="2284333"/>
                  <a:pt x="830016" y="2288119"/>
                  <a:pt x="829450" y="2291891"/>
                </a:cubicBezTo>
                <a:lnTo>
                  <a:pt x="828951" y="2291858"/>
                </a:lnTo>
                <a:lnTo>
                  <a:pt x="828925" y="2292349"/>
                </a:lnTo>
                <a:lnTo>
                  <a:pt x="811806" y="2290736"/>
                </a:lnTo>
                <a:cubicBezTo>
                  <a:pt x="779432" y="2290213"/>
                  <a:pt x="747552" y="2287255"/>
                  <a:pt x="716380" y="2281745"/>
                </a:cubicBezTo>
                <a:cubicBezTo>
                  <a:pt x="710803" y="2282161"/>
                  <a:pt x="705474" y="2281220"/>
                  <a:pt x="700163" y="2280217"/>
                </a:cubicBezTo>
                <a:lnTo>
                  <a:pt x="700047" y="2279078"/>
                </a:lnTo>
                <a:cubicBezTo>
                  <a:pt x="341196" y="2220146"/>
                  <a:pt x="60157" y="1941574"/>
                  <a:pt x="9881" y="1591480"/>
                </a:cubicBezTo>
                <a:cubicBezTo>
                  <a:pt x="9714" y="1591427"/>
                  <a:pt x="9545" y="1591423"/>
                  <a:pt x="9376" y="1591418"/>
                </a:cubicBezTo>
                <a:lnTo>
                  <a:pt x="8837" y="1584794"/>
                </a:lnTo>
                <a:cubicBezTo>
                  <a:pt x="3779" y="1554782"/>
                  <a:pt x="1328" y="1524133"/>
                  <a:pt x="1370" y="1493044"/>
                </a:cubicBezTo>
                <a:cubicBezTo>
                  <a:pt x="58" y="1487460"/>
                  <a:pt x="0" y="1481838"/>
                  <a:pt x="0" y="1476202"/>
                </a:cubicBezTo>
                <a:lnTo>
                  <a:pt x="594" y="1464852"/>
                </a:lnTo>
                <a:lnTo>
                  <a:pt x="1092" y="1464884"/>
                </a:lnTo>
                <a:close/>
                <a:moveTo>
                  <a:pt x="7762529" y="750600"/>
                </a:moveTo>
                <a:cubicBezTo>
                  <a:pt x="7815805" y="1021506"/>
                  <a:pt x="8030648" y="1236303"/>
                  <a:pt x="8305838" y="1295446"/>
                </a:cubicBezTo>
                <a:cubicBezTo>
                  <a:pt x="8252563" y="1024540"/>
                  <a:pt x="8037719" y="809743"/>
                  <a:pt x="7762529" y="750600"/>
                </a:cubicBezTo>
                <a:close/>
                <a:moveTo>
                  <a:pt x="7455280" y="750600"/>
                </a:moveTo>
                <a:cubicBezTo>
                  <a:pt x="7180090" y="809743"/>
                  <a:pt x="6965246" y="1024540"/>
                  <a:pt x="6911971" y="1295446"/>
                </a:cubicBezTo>
                <a:cubicBezTo>
                  <a:pt x="7187161" y="1236303"/>
                  <a:pt x="7402004" y="1021506"/>
                  <a:pt x="7455280" y="750600"/>
                </a:cubicBezTo>
                <a:close/>
                <a:moveTo>
                  <a:pt x="6070378" y="750600"/>
                </a:moveTo>
                <a:cubicBezTo>
                  <a:pt x="6123654" y="1021506"/>
                  <a:pt x="6338497" y="1236303"/>
                  <a:pt x="6613687" y="1295446"/>
                </a:cubicBezTo>
                <a:cubicBezTo>
                  <a:pt x="6560412" y="1024540"/>
                  <a:pt x="6345568" y="809743"/>
                  <a:pt x="6070378" y="750600"/>
                </a:cubicBezTo>
                <a:close/>
                <a:moveTo>
                  <a:pt x="5763129" y="750600"/>
                </a:moveTo>
                <a:cubicBezTo>
                  <a:pt x="5487939" y="809743"/>
                  <a:pt x="5273095" y="1024540"/>
                  <a:pt x="5219820" y="1295446"/>
                </a:cubicBezTo>
                <a:cubicBezTo>
                  <a:pt x="5495010" y="1236303"/>
                  <a:pt x="5709853" y="1021506"/>
                  <a:pt x="5763129" y="750600"/>
                </a:cubicBezTo>
                <a:close/>
                <a:moveTo>
                  <a:pt x="4378227" y="750600"/>
                </a:moveTo>
                <a:cubicBezTo>
                  <a:pt x="4431503" y="1021506"/>
                  <a:pt x="4646346" y="1236303"/>
                  <a:pt x="4921536" y="1295446"/>
                </a:cubicBezTo>
                <a:cubicBezTo>
                  <a:pt x="4868261" y="1024540"/>
                  <a:pt x="4653417" y="809743"/>
                  <a:pt x="4378227" y="750600"/>
                </a:cubicBezTo>
                <a:close/>
                <a:moveTo>
                  <a:pt x="4070978" y="750600"/>
                </a:moveTo>
                <a:cubicBezTo>
                  <a:pt x="3795788" y="809743"/>
                  <a:pt x="3580944" y="1024540"/>
                  <a:pt x="3527669" y="1295446"/>
                </a:cubicBezTo>
                <a:cubicBezTo>
                  <a:pt x="3802859" y="1236303"/>
                  <a:pt x="4017702" y="1021506"/>
                  <a:pt x="4070978" y="750600"/>
                </a:cubicBezTo>
                <a:close/>
                <a:moveTo>
                  <a:pt x="2686076" y="750600"/>
                </a:moveTo>
                <a:cubicBezTo>
                  <a:pt x="2739352" y="1021506"/>
                  <a:pt x="2954195" y="1236303"/>
                  <a:pt x="3229385" y="1295446"/>
                </a:cubicBezTo>
                <a:cubicBezTo>
                  <a:pt x="3176110" y="1024540"/>
                  <a:pt x="2961266" y="809743"/>
                  <a:pt x="2686076" y="750600"/>
                </a:cubicBezTo>
                <a:close/>
                <a:moveTo>
                  <a:pt x="2378827" y="750600"/>
                </a:moveTo>
                <a:cubicBezTo>
                  <a:pt x="2103637" y="809743"/>
                  <a:pt x="1888793" y="1024540"/>
                  <a:pt x="1835518" y="1295446"/>
                </a:cubicBezTo>
                <a:cubicBezTo>
                  <a:pt x="2110708" y="1236303"/>
                  <a:pt x="2325551" y="1021506"/>
                  <a:pt x="2378827" y="750600"/>
                </a:cubicBezTo>
                <a:close/>
                <a:moveTo>
                  <a:pt x="993925" y="750600"/>
                </a:moveTo>
                <a:cubicBezTo>
                  <a:pt x="1047201" y="1021506"/>
                  <a:pt x="1262044" y="1236303"/>
                  <a:pt x="1537234" y="1295446"/>
                </a:cubicBezTo>
                <a:cubicBezTo>
                  <a:pt x="1483959" y="1024540"/>
                  <a:pt x="1269115" y="809743"/>
                  <a:pt x="993925" y="750600"/>
                </a:cubicBezTo>
                <a:close/>
                <a:moveTo>
                  <a:pt x="686676" y="750600"/>
                </a:moveTo>
                <a:cubicBezTo>
                  <a:pt x="411486" y="809743"/>
                  <a:pt x="196642" y="1024540"/>
                  <a:pt x="143367" y="1295446"/>
                </a:cubicBezTo>
                <a:cubicBezTo>
                  <a:pt x="418557" y="1236303"/>
                  <a:pt x="633400" y="1021506"/>
                  <a:pt x="686676" y="750600"/>
                </a:cubicBezTo>
                <a:close/>
                <a:moveTo>
                  <a:pt x="9139239" y="624486"/>
                </a:moveTo>
                <a:lnTo>
                  <a:pt x="9139239" y="752995"/>
                </a:lnTo>
                <a:lnTo>
                  <a:pt x="9047261" y="779881"/>
                </a:lnTo>
                <a:cubicBezTo>
                  <a:pt x="8821055" y="864319"/>
                  <a:pt x="8650738" y="1058403"/>
                  <a:pt x="8604122" y="1295446"/>
                </a:cubicBezTo>
                <a:cubicBezTo>
                  <a:pt x="8844913" y="1243696"/>
                  <a:pt x="9039501" y="1072773"/>
                  <a:pt x="9120077" y="849365"/>
                </a:cubicBezTo>
                <a:lnTo>
                  <a:pt x="9139239" y="780178"/>
                </a:lnTo>
                <a:lnTo>
                  <a:pt x="9139239" y="1085737"/>
                </a:lnTo>
                <a:lnTo>
                  <a:pt x="9135069" y="1092549"/>
                </a:lnTo>
                <a:cubicBezTo>
                  <a:pt x="9008919" y="1266178"/>
                  <a:pt x="8815033" y="1389778"/>
                  <a:pt x="8590751" y="1426902"/>
                </a:cubicBezTo>
                <a:lnTo>
                  <a:pt x="8590635" y="1428050"/>
                </a:lnTo>
                <a:cubicBezTo>
                  <a:pt x="8585324" y="1429061"/>
                  <a:pt x="8579995" y="1430009"/>
                  <a:pt x="8574418" y="1429590"/>
                </a:cubicBezTo>
                <a:cubicBezTo>
                  <a:pt x="8543246" y="1435144"/>
                  <a:pt x="8511366" y="1438125"/>
                  <a:pt x="8478991" y="1438652"/>
                </a:cubicBezTo>
                <a:lnTo>
                  <a:pt x="8461873" y="1440278"/>
                </a:lnTo>
                <a:lnTo>
                  <a:pt x="8461847" y="1439783"/>
                </a:lnTo>
                <a:lnTo>
                  <a:pt x="8461348" y="1439816"/>
                </a:lnTo>
                <a:cubicBezTo>
                  <a:pt x="8460782" y="1436014"/>
                  <a:pt x="8460755" y="1432198"/>
                  <a:pt x="8460755" y="1428376"/>
                </a:cubicBezTo>
                <a:cubicBezTo>
                  <a:pt x="8460755" y="1422694"/>
                  <a:pt x="8460814" y="1417025"/>
                  <a:pt x="8462126" y="1411395"/>
                </a:cubicBezTo>
                <a:cubicBezTo>
                  <a:pt x="8462083" y="1380067"/>
                  <a:pt x="8464533" y="1349182"/>
                  <a:pt x="8469590" y="1318938"/>
                </a:cubicBezTo>
                <a:lnTo>
                  <a:pt x="8470130" y="1312248"/>
                </a:lnTo>
                <a:cubicBezTo>
                  <a:pt x="8470299" y="1312243"/>
                  <a:pt x="8470468" y="1312238"/>
                  <a:pt x="8470636" y="1312185"/>
                </a:cubicBezTo>
                <a:cubicBezTo>
                  <a:pt x="8514628" y="1003427"/>
                  <a:pt x="8735297" y="749863"/>
                  <a:pt x="9030178" y="651504"/>
                </a:cubicBezTo>
                <a:close/>
                <a:moveTo>
                  <a:pt x="7620280" y="605769"/>
                </a:moveTo>
                <a:lnTo>
                  <a:pt x="7637367" y="607392"/>
                </a:lnTo>
                <a:cubicBezTo>
                  <a:pt x="7669753" y="607919"/>
                  <a:pt x="7701646" y="610900"/>
                  <a:pt x="7732829" y="616457"/>
                </a:cubicBezTo>
                <a:cubicBezTo>
                  <a:pt x="7738405" y="616038"/>
                  <a:pt x="7743733" y="616986"/>
                  <a:pt x="7749042" y="617996"/>
                </a:cubicBezTo>
                <a:lnTo>
                  <a:pt x="7749159" y="619144"/>
                </a:lnTo>
                <a:cubicBezTo>
                  <a:pt x="8108009" y="678542"/>
                  <a:pt x="8389048" y="959319"/>
                  <a:pt x="8439324" y="1312185"/>
                </a:cubicBezTo>
                <a:cubicBezTo>
                  <a:pt x="8439492" y="1312238"/>
                  <a:pt x="8439661" y="1312243"/>
                  <a:pt x="8439830" y="1312248"/>
                </a:cubicBezTo>
                <a:lnTo>
                  <a:pt x="8440370" y="1318938"/>
                </a:lnTo>
                <a:cubicBezTo>
                  <a:pt x="8445427" y="1349182"/>
                  <a:pt x="8447877" y="1380067"/>
                  <a:pt x="8447834" y="1411395"/>
                </a:cubicBezTo>
                <a:cubicBezTo>
                  <a:pt x="8449146" y="1417025"/>
                  <a:pt x="8449205" y="1422694"/>
                  <a:pt x="8449205" y="1428376"/>
                </a:cubicBezTo>
                <a:cubicBezTo>
                  <a:pt x="8449205" y="1432198"/>
                  <a:pt x="8449178" y="1436014"/>
                  <a:pt x="8448612" y="1439816"/>
                </a:cubicBezTo>
                <a:lnTo>
                  <a:pt x="8448113" y="1439783"/>
                </a:lnTo>
                <a:lnTo>
                  <a:pt x="8448087" y="1440278"/>
                </a:lnTo>
                <a:lnTo>
                  <a:pt x="8430969" y="1438652"/>
                </a:lnTo>
                <a:cubicBezTo>
                  <a:pt x="8398594" y="1438125"/>
                  <a:pt x="8366714" y="1435144"/>
                  <a:pt x="8335542" y="1429590"/>
                </a:cubicBezTo>
                <a:cubicBezTo>
                  <a:pt x="8329965" y="1430009"/>
                  <a:pt x="8324636" y="1429061"/>
                  <a:pt x="8319325" y="1428050"/>
                </a:cubicBezTo>
                <a:lnTo>
                  <a:pt x="8319209" y="1426902"/>
                </a:lnTo>
                <a:cubicBezTo>
                  <a:pt x="7960358" y="1367503"/>
                  <a:pt x="7679319" y="1086726"/>
                  <a:pt x="7629044" y="733861"/>
                </a:cubicBezTo>
                <a:cubicBezTo>
                  <a:pt x="7628876" y="733808"/>
                  <a:pt x="7628708" y="733803"/>
                  <a:pt x="7628538" y="733798"/>
                </a:cubicBezTo>
                <a:lnTo>
                  <a:pt x="7628000" y="727122"/>
                </a:lnTo>
                <a:cubicBezTo>
                  <a:pt x="7622941" y="696872"/>
                  <a:pt x="7620490" y="665981"/>
                  <a:pt x="7620533" y="634646"/>
                </a:cubicBezTo>
                <a:cubicBezTo>
                  <a:pt x="7619221" y="629018"/>
                  <a:pt x="7619162" y="623351"/>
                  <a:pt x="7619162" y="617670"/>
                </a:cubicBezTo>
                <a:lnTo>
                  <a:pt x="7619756" y="606230"/>
                </a:lnTo>
                <a:lnTo>
                  <a:pt x="7620254" y="606263"/>
                </a:lnTo>
                <a:close/>
                <a:moveTo>
                  <a:pt x="7597529" y="605769"/>
                </a:moveTo>
                <a:lnTo>
                  <a:pt x="7597555" y="606263"/>
                </a:lnTo>
                <a:lnTo>
                  <a:pt x="7598053" y="606230"/>
                </a:lnTo>
                <a:lnTo>
                  <a:pt x="7598647" y="617670"/>
                </a:lnTo>
                <a:cubicBezTo>
                  <a:pt x="7598647" y="623351"/>
                  <a:pt x="7598588" y="629018"/>
                  <a:pt x="7597276" y="634646"/>
                </a:cubicBezTo>
                <a:cubicBezTo>
                  <a:pt x="7597319" y="665981"/>
                  <a:pt x="7594868" y="696872"/>
                  <a:pt x="7589809" y="727122"/>
                </a:cubicBezTo>
                <a:lnTo>
                  <a:pt x="7589271" y="733798"/>
                </a:lnTo>
                <a:cubicBezTo>
                  <a:pt x="7589101" y="733803"/>
                  <a:pt x="7588933" y="733808"/>
                  <a:pt x="7588765" y="733861"/>
                </a:cubicBezTo>
                <a:cubicBezTo>
                  <a:pt x="7538490" y="1086726"/>
                  <a:pt x="7257451" y="1367503"/>
                  <a:pt x="6898600" y="1426902"/>
                </a:cubicBezTo>
                <a:lnTo>
                  <a:pt x="6898484" y="1428050"/>
                </a:lnTo>
                <a:cubicBezTo>
                  <a:pt x="6893173" y="1429061"/>
                  <a:pt x="6887844" y="1430009"/>
                  <a:pt x="6882267" y="1429590"/>
                </a:cubicBezTo>
                <a:cubicBezTo>
                  <a:pt x="6851095" y="1435144"/>
                  <a:pt x="6819215" y="1438125"/>
                  <a:pt x="6786841" y="1438652"/>
                </a:cubicBezTo>
                <a:lnTo>
                  <a:pt x="6769722" y="1440278"/>
                </a:lnTo>
                <a:lnTo>
                  <a:pt x="6769696" y="1439783"/>
                </a:lnTo>
                <a:lnTo>
                  <a:pt x="6769197" y="1439816"/>
                </a:lnTo>
                <a:cubicBezTo>
                  <a:pt x="6768631" y="1436014"/>
                  <a:pt x="6768604" y="1432198"/>
                  <a:pt x="6768604" y="1428376"/>
                </a:cubicBezTo>
                <a:cubicBezTo>
                  <a:pt x="6768604" y="1422694"/>
                  <a:pt x="6768663" y="1417025"/>
                  <a:pt x="6769975" y="1411395"/>
                </a:cubicBezTo>
                <a:cubicBezTo>
                  <a:pt x="6769933" y="1380067"/>
                  <a:pt x="6772382" y="1349182"/>
                  <a:pt x="6777439" y="1318938"/>
                </a:cubicBezTo>
                <a:lnTo>
                  <a:pt x="6777979" y="1312248"/>
                </a:lnTo>
                <a:cubicBezTo>
                  <a:pt x="6778148" y="1312243"/>
                  <a:pt x="6778317" y="1312238"/>
                  <a:pt x="6778485" y="1312185"/>
                </a:cubicBezTo>
                <a:cubicBezTo>
                  <a:pt x="6828761" y="959319"/>
                  <a:pt x="7109800" y="678542"/>
                  <a:pt x="7468650" y="619144"/>
                </a:cubicBezTo>
                <a:lnTo>
                  <a:pt x="7468767" y="617996"/>
                </a:lnTo>
                <a:cubicBezTo>
                  <a:pt x="7474076" y="616986"/>
                  <a:pt x="7479404" y="616038"/>
                  <a:pt x="7484980" y="616457"/>
                </a:cubicBezTo>
                <a:cubicBezTo>
                  <a:pt x="7516163" y="610900"/>
                  <a:pt x="7548056" y="607919"/>
                  <a:pt x="7580442" y="607392"/>
                </a:cubicBezTo>
                <a:close/>
                <a:moveTo>
                  <a:pt x="5928129" y="605769"/>
                </a:moveTo>
                <a:lnTo>
                  <a:pt x="5945217" y="607392"/>
                </a:lnTo>
                <a:cubicBezTo>
                  <a:pt x="5977602" y="607919"/>
                  <a:pt x="6009495" y="610900"/>
                  <a:pt x="6040678" y="616457"/>
                </a:cubicBezTo>
                <a:cubicBezTo>
                  <a:pt x="6046254" y="616038"/>
                  <a:pt x="6051582" y="616986"/>
                  <a:pt x="6056891" y="617996"/>
                </a:cubicBezTo>
                <a:lnTo>
                  <a:pt x="6057008" y="619144"/>
                </a:lnTo>
                <a:cubicBezTo>
                  <a:pt x="6415858" y="678542"/>
                  <a:pt x="6696897" y="959319"/>
                  <a:pt x="6747174" y="1312185"/>
                </a:cubicBezTo>
                <a:cubicBezTo>
                  <a:pt x="6747341" y="1312238"/>
                  <a:pt x="6747511" y="1312243"/>
                  <a:pt x="6747679" y="1312248"/>
                </a:cubicBezTo>
                <a:lnTo>
                  <a:pt x="6748220" y="1318938"/>
                </a:lnTo>
                <a:cubicBezTo>
                  <a:pt x="6753276" y="1349182"/>
                  <a:pt x="6755726" y="1380067"/>
                  <a:pt x="6755684" y="1411395"/>
                </a:cubicBezTo>
                <a:cubicBezTo>
                  <a:pt x="6756996" y="1417025"/>
                  <a:pt x="6757054" y="1422694"/>
                  <a:pt x="6757054" y="1428376"/>
                </a:cubicBezTo>
                <a:cubicBezTo>
                  <a:pt x="6757054" y="1432198"/>
                  <a:pt x="6757027" y="1436014"/>
                  <a:pt x="6756461" y="1439816"/>
                </a:cubicBezTo>
                <a:lnTo>
                  <a:pt x="6755962" y="1439783"/>
                </a:lnTo>
                <a:lnTo>
                  <a:pt x="6755936" y="1440278"/>
                </a:lnTo>
                <a:lnTo>
                  <a:pt x="6738818" y="1438652"/>
                </a:lnTo>
                <a:cubicBezTo>
                  <a:pt x="6706444" y="1438125"/>
                  <a:pt x="6674563" y="1435144"/>
                  <a:pt x="6643391" y="1429590"/>
                </a:cubicBezTo>
                <a:cubicBezTo>
                  <a:pt x="6637814" y="1430009"/>
                  <a:pt x="6632485" y="1429061"/>
                  <a:pt x="6627175" y="1428050"/>
                </a:cubicBezTo>
                <a:lnTo>
                  <a:pt x="6627059" y="1426902"/>
                </a:lnTo>
                <a:cubicBezTo>
                  <a:pt x="6268207" y="1367503"/>
                  <a:pt x="5987168" y="1086726"/>
                  <a:pt x="5936893" y="733861"/>
                </a:cubicBezTo>
                <a:cubicBezTo>
                  <a:pt x="5936725" y="733808"/>
                  <a:pt x="5936557" y="733803"/>
                  <a:pt x="5936387" y="733798"/>
                </a:cubicBezTo>
                <a:lnTo>
                  <a:pt x="5935849" y="727122"/>
                </a:lnTo>
                <a:cubicBezTo>
                  <a:pt x="5930790" y="696872"/>
                  <a:pt x="5928340" y="665981"/>
                  <a:pt x="5928382" y="634646"/>
                </a:cubicBezTo>
                <a:cubicBezTo>
                  <a:pt x="5927070" y="629018"/>
                  <a:pt x="5927011" y="623351"/>
                  <a:pt x="5927011" y="617670"/>
                </a:cubicBezTo>
                <a:lnTo>
                  <a:pt x="5927605" y="606230"/>
                </a:lnTo>
                <a:lnTo>
                  <a:pt x="5928103" y="606263"/>
                </a:lnTo>
                <a:close/>
                <a:moveTo>
                  <a:pt x="5905378" y="605769"/>
                </a:moveTo>
                <a:lnTo>
                  <a:pt x="5905404" y="606263"/>
                </a:lnTo>
                <a:lnTo>
                  <a:pt x="5905902" y="606230"/>
                </a:lnTo>
                <a:lnTo>
                  <a:pt x="5906496" y="617670"/>
                </a:lnTo>
                <a:cubicBezTo>
                  <a:pt x="5906496" y="623351"/>
                  <a:pt x="5906438" y="629018"/>
                  <a:pt x="5905126" y="634646"/>
                </a:cubicBezTo>
                <a:cubicBezTo>
                  <a:pt x="5905168" y="665981"/>
                  <a:pt x="5902717" y="696872"/>
                  <a:pt x="5897659" y="727122"/>
                </a:cubicBezTo>
                <a:lnTo>
                  <a:pt x="5897120" y="733798"/>
                </a:lnTo>
                <a:cubicBezTo>
                  <a:pt x="5896951" y="733803"/>
                  <a:pt x="5896782" y="733808"/>
                  <a:pt x="5896615" y="733861"/>
                </a:cubicBezTo>
                <a:cubicBezTo>
                  <a:pt x="5846339" y="1086726"/>
                  <a:pt x="5565300" y="1367503"/>
                  <a:pt x="5206449" y="1426902"/>
                </a:cubicBezTo>
                <a:lnTo>
                  <a:pt x="5206334" y="1428050"/>
                </a:lnTo>
                <a:cubicBezTo>
                  <a:pt x="5201022" y="1429061"/>
                  <a:pt x="5195693" y="1430009"/>
                  <a:pt x="5190116" y="1429590"/>
                </a:cubicBezTo>
                <a:cubicBezTo>
                  <a:pt x="5158944" y="1435144"/>
                  <a:pt x="5127065" y="1438125"/>
                  <a:pt x="5094690" y="1438652"/>
                </a:cubicBezTo>
                <a:lnTo>
                  <a:pt x="5077571" y="1440278"/>
                </a:lnTo>
                <a:lnTo>
                  <a:pt x="5077545" y="1439783"/>
                </a:lnTo>
                <a:lnTo>
                  <a:pt x="5077046" y="1439816"/>
                </a:lnTo>
                <a:cubicBezTo>
                  <a:pt x="5076480" y="1436014"/>
                  <a:pt x="5076453" y="1432198"/>
                  <a:pt x="5076453" y="1428376"/>
                </a:cubicBezTo>
                <a:cubicBezTo>
                  <a:pt x="5076453" y="1422694"/>
                  <a:pt x="5076512" y="1417025"/>
                  <a:pt x="5077824" y="1411395"/>
                </a:cubicBezTo>
                <a:cubicBezTo>
                  <a:pt x="5077782" y="1380067"/>
                  <a:pt x="5080231" y="1349182"/>
                  <a:pt x="5085288" y="1318938"/>
                </a:cubicBezTo>
                <a:lnTo>
                  <a:pt x="5085828" y="1312248"/>
                </a:lnTo>
                <a:cubicBezTo>
                  <a:pt x="5085997" y="1312243"/>
                  <a:pt x="5086166" y="1312238"/>
                  <a:pt x="5086334" y="1312185"/>
                </a:cubicBezTo>
                <a:cubicBezTo>
                  <a:pt x="5136610" y="959319"/>
                  <a:pt x="5417649" y="678542"/>
                  <a:pt x="5776501" y="619144"/>
                </a:cubicBezTo>
                <a:lnTo>
                  <a:pt x="5776617" y="617996"/>
                </a:lnTo>
                <a:cubicBezTo>
                  <a:pt x="5781926" y="616986"/>
                  <a:pt x="5787253" y="616038"/>
                  <a:pt x="5792829" y="616457"/>
                </a:cubicBezTo>
                <a:cubicBezTo>
                  <a:pt x="5824013" y="610900"/>
                  <a:pt x="5855905" y="607919"/>
                  <a:pt x="5888291" y="607392"/>
                </a:cubicBezTo>
                <a:close/>
                <a:moveTo>
                  <a:pt x="4235979" y="605769"/>
                </a:moveTo>
                <a:lnTo>
                  <a:pt x="4253065" y="607392"/>
                </a:lnTo>
                <a:cubicBezTo>
                  <a:pt x="4285451" y="607919"/>
                  <a:pt x="4317343" y="610900"/>
                  <a:pt x="4348528" y="616457"/>
                </a:cubicBezTo>
                <a:cubicBezTo>
                  <a:pt x="4354104" y="616038"/>
                  <a:pt x="4359431" y="616986"/>
                  <a:pt x="4364739" y="617996"/>
                </a:cubicBezTo>
                <a:lnTo>
                  <a:pt x="4364856" y="619144"/>
                </a:lnTo>
                <a:cubicBezTo>
                  <a:pt x="4723707" y="678542"/>
                  <a:pt x="5004746" y="959319"/>
                  <a:pt x="5055022" y="1312185"/>
                </a:cubicBezTo>
                <a:cubicBezTo>
                  <a:pt x="5055190" y="1312238"/>
                  <a:pt x="5055359" y="1312243"/>
                  <a:pt x="5055528" y="1312248"/>
                </a:cubicBezTo>
                <a:lnTo>
                  <a:pt x="5056068" y="1318938"/>
                </a:lnTo>
                <a:cubicBezTo>
                  <a:pt x="5061125" y="1349182"/>
                  <a:pt x="5063574" y="1380067"/>
                  <a:pt x="5063532" y="1411395"/>
                </a:cubicBezTo>
                <a:cubicBezTo>
                  <a:pt x="5064844" y="1417025"/>
                  <a:pt x="5064903" y="1422694"/>
                  <a:pt x="5064903" y="1428376"/>
                </a:cubicBezTo>
                <a:cubicBezTo>
                  <a:pt x="5064903" y="1432198"/>
                  <a:pt x="5064876" y="1436014"/>
                  <a:pt x="5064310" y="1439816"/>
                </a:cubicBezTo>
                <a:lnTo>
                  <a:pt x="5063811" y="1439783"/>
                </a:lnTo>
                <a:lnTo>
                  <a:pt x="5063785" y="1440278"/>
                </a:lnTo>
                <a:lnTo>
                  <a:pt x="5046666" y="1438652"/>
                </a:lnTo>
                <a:cubicBezTo>
                  <a:pt x="5014292" y="1438125"/>
                  <a:pt x="4982412" y="1435144"/>
                  <a:pt x="4951241" y="1429590"/>
                </a:cubicBezTo>
                <a:cubicBezTo>
                  <a:pt x="4945663" y="1430009"/>
                  <a:pt x="4940334" y="1429061"/>
                  <a:pt x="4935023" y="1428050"/>
                </a:cubicBezTo>
                <a:lnTo>
                  <a:pt x="4934907" y="1426902"/>
                </a:lnTo>
                <a:cubicBezTo>
                  <a:pt x="4576056" y="1367503"/>
                  <a:pt x="4295017" y="1086726"/>
                  <a:pt x="4244741" y="733861"/>
                </a:cubicBezTo>
                <a:cubicBezTo>
                  <a:pt x="4244574" y="733808"/>
                  <a:pt x="4244405" y="733803"/>
                  <a:pt x="4244236" y="733798"/>
                </a:cubicBezTo>
                <a:lnTo>
                  <a:pt x="4243697" y="727122"/>
                </a:lnTo>
                <a:cubicBezTo>
                  <a:pt x="4238639" y="696872"/>
                  <a:pt x="4236188" y="665981"/>
                  <a:pt x="4236230" y="634646"/>
                </a:cubicBezTo>
                <a:cubicBezTo>
                  <a:pt x="4234918" y="629018"/>
                  <a:pt x="4234860" y="623351"/>
                  <a:pt x="4234860" y="617670"/>
                </a:cubicBezTo>
                <a:lnTo>
                  <a:pt x="4235454" y="606230"/>
                </a:lnTo>
                <a:lnTo>
                  <a:pt x="4235952" y="606263"/>
                </a:lnTo>
                <a:close/>
                <a:moveTo>
                  <a:pt x="4213227" y="605769"/>
                </a:moveTo>
                <a:lnTo>
                  <a:pt x="4213253" y="606263"/>
                </a:lnTo>
                <a:lnTo>
                  <a:pt x="4213751" y="606230"/>
                </a:lnTo>
                <a:lnTo>
                  <a:pt x="4214345" y="617670"/>
                </a:lnTo>
                <a:cubicBezTo>
                  <a:pt x="4214345" y="623351"/>
                  <a:pt x="4214286" y="629018"/>
                  <a:pt x="4212974" y="634646"/>
                </a:cubicBezTo>
                <a:cubicBezTo>
                  <a:pt x="4213016" y="665981"/>
                  <a:pt x="4210566" y="696872"/>
                  <a:pt x="4205507" y="727122"/>
                </a:cubicBezTo>
                <a:lnTo>
                  <a:pt x="4204969" y="733798"/>
                </a:lnTo>
                <a:cubicBezTo>
                  <a:pt x="4204799" y="733803"/>
                  <a:pt x="4204631" y="733808"/>
                  <a:pt x="4204463" y="733861"/>
                </a:cubicBezTo>
                <a:cubicBezTo>
                  <a:pt x="4154188" y="1086726"/>
                  <a:pt x="3873149" y="1367503"/>
                  <a:pt x="3514297" y="1426902"/>
                </a:cubicBezTo>
                <a:lnTo>
                  <a:pt x="3514181" y="1428050"/>
                </a:lnTo>
                <a:cubicBezTo>
                  <a:pt x="3508871" y="1429061"/>
                  <a:pt x="3503542" y="1430009"/>
                  <a:pt x="3497965" y="1429590"/>
                </a:cubicBezTo>
                <a:cubicBezTo>
                  <a:pt x="3466793" y="1435144"/>
                  <a:pt x="3434912" y="1438125"/>
                  <a:pt x="3402538" y="1438652"/>
                </a:cubicBezTo>
                <a:lnTo>
                  <a:pt x="3385420" y="1440278"/>
                </a:lnTo>
                <a:lnTo>
                  <a:pt x="3385394" y="1439783"/>
                </a:lnTo>
                <a:lnTo>
                  <a:pt x="3384895" y="1439816"/>
                </a:lnTo>
                <a:cubicBezTo>
                  <a:pt x="3384329" y="1436014"/>
                  <a:pt x="3384302" y="1432198"/>
                  <a:pt x="3384302" y="1428376"/>
                </a:cubicBezTo>
                <a:cubicBezTo>
                  <a:pt x="3384302" y="1422694"/>
                  <a:pt x="3384360" y="1417025"/>
                  <a:pt x="3385672" y="1411395"/>
                </a:cubicBezTo>
                <a:cubicBezTo>
                  <a:pt x="3385630" y="1380067"/>
                  <a:pt x="3388080" y="1349182"/>
                  <a:pt x="3393136" y="1318938"/>
                </a:cubicBezTo>
                <a:lnTo>
                  <a:pt x="3393677" y="1312248"/>
                </a:lnTo>
                <a:cubicBezTo>
                  <a:pt x="3393845" y="1312243"/>
                  <a:pt x="3394015" y="1312238"/>
                  <a:pt x="3394182" y="1312185"/>
                </a:cubicBezTo>
                <a:cubicBezTo>
                  <a:pt x="3444459" y="959319"/>
                  <a:pt x="3725498" y="678542"/>
                  <a:pt x="4084348" y="619144"/>
                </a:cubicBezTo>
                <a:lnTo>
                  <a:pt x="4084465" y="617996"/>
                </a:lnTo>
                <a:cubicBezTo>
                  <a:pt x="4089774" y="616986"/>
                  <a:pt x="4095102" y="616038"/>
                  <a:pt x="4100678" y="616457"/>
                </a:cubicBezTo>
                <a:cubicBezTo>
                  <a:pt x="4131861" y="610900"/>
                  <a:pt x="4163754" y="607919"/>
                  <a:pt x="4196139" y="607392"/>
                </a:cubicBezTo>
                <a:close/>
                <a:moveTo>
                  <a:pt x="2543827" y="605769"/>
                </a:moveTo>
                <a:lnTo>
                  <a:pt x="2560914" y="607392"/>
                </a:lnTo>
                <a:cubicBezTo>
                  <a:pt x="2593300" y="607919"/>
                  <a:pt x="2625192" y="610900"/>
                  <a:pt x="2656376" y="616457"/>
                </a:cubicBezTo>
                <a:cubicBezTo>
                  <a:pt x="2661952" y="616038"/>
                  <a:pt x="2667280" y="616986"/>
                  <a:pt x="2672588" y="617996"/>
                </a:cubicBezTo>
                <a:lnTo>
                  <a:pt x="2672706" y="619144"/>
                </a:lnTo>
                <a:cubicBezTo>
                  <a:pt x="3031556" y="678542"/>
                  <a:pt x="3312595" y="959319"/>
                  <a:pt x="3362871" y="1312185"/>
                </a:cubicBezTo>
                <a:cubicBezTo>
                  <a:pt x="3363039" y="1312238"/>
                  <a:pt x="3363208" y="1312243"/>
                  <a:pt x="3363377" y="1312248"/>
                </a:cubicBezTo>
                <a:lnTo>
                  <a:pt x="3363917" y="1318938"/>
                </a:lnTo>
                <a:cubicBezTo>
                  <a:pt x="3368974" y="1349182"/>
                  <a:pt x="3371423" y="1380067"/>
                  <a:pt x="3371381" y="1411395"/>
                </a:cubicBezTo>
                <a:cubicBezTo>
                  <a:pt x="3372693" y="1417025"/>
                  <a:pt x="3372752" y="1422694"/>
                  <a:pt x="3372752" y="1428376"/>
                </a:cubicBezTo>
                <a:cubicBezTo>
                  <a:pt x="3372752" y="1432198"/>
                  <a:pt x="3372725" y="1436014"/>
                  <a:pt x="3372159" y="1439816"/>
                </a:cubicBezTo>
                <a:lnTo>
                  <a:pt x="3371660" y="1439783"/>
                </a:lnTo>
                <a:lnTo>
                  <a:pt x="3371634" y="1440278"/>
                </a:lnTo>
                <a:lnTo>
                  <a:pt x="3354515" y="1438652"/>
                </a:lnTo>
                <a:cubicBezTo>
                  <a:pt x="3322141" y="1438125"/>
                  <a:pt x="3290261" y="1435144"/>
                  <a:pt x="3259089" y="1429590"/>
                </a:cubicBezTo>
                <a:cubicBezTo>
                  <a:pt x="3253512" y="1430009"/>
                  <a:pt x="3248183" y="1429061"/>
                  <a:pt x="3242872" y="1428050"/>
                </a:cubicBezTo>
                <a:lnTo>
                  <a:pt x="3242756" y="1426902"/>
                </a:lnTo>
                <a:cubicBezTo>
                  <a:pt x="2883905" y="1367503"/>
                  <a:pt x="2602866" y="1086726"/>
                  <a:pt x="2552590" y="733861"/>
                </a:cubicBezTo>
                <a:cubicBezTo>
                  <a:pt x="2552423" y="733808"/>
                  <a:pt x="2552254" y="733803"/>
                  <a:pt x="2552085" y="733798"/>
                </a:cubicBezTo>
                <a:lnTo>
                  <a:pt x="2551547" y="727122"/>
                </a:lnTo>
                <a:cubicBezTo>
                  <a:pt x="2546488" y="696872"/>
                  <a:pt x="2544037" y="665981"/>
                  <a:pt x="2544079" y="634646"/>
                </a:cubicBezTo>
                <a:cubicBezTo>
                  <a:pt x="2542767" y="629018"/>
                  <a:pt x="2542709" y="623351"/>
                  <a:pt x="2542709" y="617670"/>
                </a:cubicBezTo>
                <a:lnTo>
                  <a:pt x="2543303" y="606230"/>
                </a:lnTo>
                <a:lnTo>
                  <a:pt x="2543801" y="606263"/>
                </a:lnTo>
                <a:close/>
                <a:moveTo>
                  <a:pt x="2521076" y="605769"/>
                </a:moveTo>
                <a:lnTo>
                  <a:pt x="2521102" y="606263"/>
                </a:lnTo>
                <a:lnTo>
                  <a:pt x="2521600" y="606230"/>
                </a:lnTo>
                <a:lnTo>
                  <a:pt x="2522194" y="617670"/>
                </a:lnTo>
                <a:cubicBezTo>
                  <a:pt x="2522194" y="623351"/>
                  <a:pt x="2522135" y="629018"/>
                  <a:pt x="2520823" y="634646"/>
                </a:cubicBezTo>
                <a:cubicBezTo>
                  <a:pt x="2520865" y="665981"/>
                  <a:pt x="2518415" y="696872"/>
                  <a:pt x="2513356" y="727122"/>
                </a:cubicBezTo>
                <a:lnTo>
                  <a:pt x="2512818" y="733798"/>
                </a:lnTo>
                <a:cubicBezTo>
                  <a:pt x="2512648" y="733803"/>
                  <a:pt x="2512480" y="733808"/>
                  <a:pt x="2512312" y="733861"/>
                </a:cubicBezTo>
                <a:cubicBezTo>
                  <a:pt x="2462037" y="1086726"/>
                  <a:pt x="2180998" y="1367503"/>
                  <a:pt x="1822147" y="1426902"/>
                </a:cubicBezTo>
                <a:lnTo>
                  <a:pt x="1822030" y="1428050"/>
                </a:lnTo>
                <a:cubicBezTo>
                  <a:pt x="1816720" y="1429061"/>
                  <a:pt x="1811391" y="1430009"/>
                  <a:pt x="1805814" y="1429590"/>
                </a:cubicBezTo>
                <a:cubicBezTo>
                  <a:pt x="1774642" y="1435144"/>
                  <a:pt x="1742762" y="1438125"/>
                  <a:pt x="1710387" y="1438652"/>
                </a:cubicBezTo>
                <a:lnTo>
                  <a:pt x="1693269" y="1440278"/>
                </a:lnTo>
                <a:lnTo>
                  <a:pt x="1693243" y="1439783"/>
                </a:lnTo>
                <a:lnTo>
                  <a:pt x="1692744" y="1439816"/>
                </a:lnTo>
                <a:cubicBezTo>
                  <a:pt x="1692178" y="1436014"/>
                  <a:pt x="1692151" y="1432198"/>
                  <a:pt x="1692151" y="1428376"/>
                </a:cubicBezTo>
                <a:cubicBezTo>
                  <a:pt x="1692151" y="1422694"/>
                  <a:pt x="1692209" y="1417025"/>
                  <a:pt x="1693521" y="1411395"/>
                </a:cubicBezTo>
                <a:cubicBezTo>
                  <a:pt x="1693479" y="1380067"/>
                  <a:pt x="1695929" y="1349182"/>
                  <a:pt x="1700985" y="1318938"/>
                </a:cubicBezTo>
                <a:lnTo>
                  <a:pt x="1701526" y="1312248"/>
                </a:lnTo>
                <a:cubicBezTo>
                  <a:pt x="1701694" y="1312243"/>
                  <a:pt x="1701864" y="1312238"/>
                  <a:pt x="1702031" y="1312185"/>
                </a:cubicBezTo>
                <a:cubicBezTo>
                  <a:pt x="1752308" y="959319"/>
                  <a:pt x="2033347" y="678542"/>
                  <a:pt x="2392197" y="619144"/>
                </a:cubicBezTo>
                <a:lnTo>
                  <a:pt x="2392314" y="617996"/>
                </a:lnTo>
                <a:cubicBezTo>
                  <a:pt x="2397623" y="616986"/>
                  <a:pt x="2402951" y="616038"/>
                  <a:pt x="2408527" y="616457"/>
                </a:cubicBezTo>
                <a:cubicBezTo>
                  <a:pt x="2439710" y="610900"/>
                  <a:pt x="2471603" y="607919"/>
                  <a:pt x="2503988" y="607392"/>
                </a:cubicBezTo>
                <a:close/>
                <a:moveTo>
                  <a:pt x="851676" y="605769"/>
                </a:moveTo>
                <a:lnTo>
                  <a:pt x="868763" y="607392"/>
                </a:lnTo>
                <a:cubicBezTo>
                  <a:pt x="901149" y="607919"/>
                  <a:pt x="933041" y="610900"/>
                  <a:pt x="964225" y="616457"/>
                </a:cubicBezTo>
                <a:cubicBezTo>
                  <a:pt x="969801" y="616038"/>
                  <a:pt x="975129" y="616986"/>
                  <a:pt x="980437" y="617996"/>
                </a:cubicBezTo>
                <a:lnTo>
                  <a:pt x="980555" y="619144"/>
                </a:lnTo>
                <a:cubicBezTo>
                  <a:pt x="1339405" y="678542"/>
                  <a:pt x="1620444" y="959319"/>
                  <a:pt x="1670720" y="1312185"/>
                </a:cubicBezTo>
                <a:cubicBezTo>
                  <a:pt x="1670888" y="1312238"/>
                  <a:pt x="1671057" y="1312243"/>
                  <a:pt x="1671226" y="1312248"/>
                </a:cubicBezTo>
                <a:lnTo>
                  <a:pt x="1671766" y="1318938"/>
                </a:lnTo>
                <a:cubicBezTo>
                  <a:pt x="1676823" y="1349182"/>
                  <a:pt x="1679272" y="1380067"/>
                  <a:pt x="1679230" y="1411395"/>
                </a:cubicBezTo>
                <a:cubicBezTo>
                  <a:pt x="1680542" y="1417025"/>
                  <a:pt x="1680601" y="1422694"/>
                  <a:pt x="1680601" y="1428376"/>
                </a:cubicBezTo>
                <a:cubicBezTo>
                  <a:pt x="1680601" y="1432198"/>
                  <a:pt x="1680574" y="1436014"/>
                  <a:pt x="1680008" y="1439816"/>
                </a:cubicBezTo>
                <a:lnTo>
                  <a:pt x="1679509" y="1439783"/>
                </a:lnTo>
                <a:lnTo>
                  <a:pt x="1679483" y="1440278"/>
                </a:lnTo>
                <a:lnTo>
                  <a:pt x="1662364" y="1438652"/>
                </a:lnTo>
                <a:cubicBezTo>
                  <a:pt x="1629990" y="1438125"/>
                  <a:pt x="1598110" y="1435144"/>
                  <a:pt x="1566938" y="1429590"/>
                </a:cubicBezTo>
                <a:cubicBezTo>
                  <a:pt x="1561361" y="1430009"/>
                  <a:pt x="1556032" y="1429061"/>
                  <a:pt x="1550721" y="1428050"/>
                </a:cubicBezTo>
                <a:lnTo>
                  <a:pt x="1550605" y="1426902"/>
                </a:lnTo>
                <a:cubicBezTo>
                  <a:pt x="1191754" y="1367503"/>
                  <a:pt x="910715" y="1086726"/>
                  <a:pt x="860439" y="733861"/>
                </a:cubicBezTo>
                <a:cubicBezTo>
                  <a:pt x="860272" y="733808"/>
                  <a:pt x="860103" y="733803"/>
                  <a:pt x="859934" y="733798"/>
                </a:cubicBezTo>
                <a:lnTo>
                  <a:pt x="859396" y="727122"/>
                </a:lnTo>
                <a:cubicBezTo>
                  <a:pt x="854337" y="696872"/>
                  <a:pt x="851886" y="665981"/>
                  <a:pt x="851928" y="634646"/>
                </a:cubicBezTo>
                <a:cubicBezTo>
                  <a:pt x="850616" y="629018"/>
                  <a:pt x="850558" y="623351"/>
                  <a:pt x="850558" y="617670"/>
                </a:cubicBezTo>
                <a:lnTo>
                  <a:pt x="851152" y="606230"/>
                </a:lnTo>
                <a:lnTo>
                  <a:pt x="851650" y="606263"/>
                </a:lnTo>
                <a:close/>
                <a:moveTo>
                  <a:pt x="828925" y="605769"/>
                </a:moveTo>
                <a:lnTo>
                  <a:pt x="828951" y="606263"/>
                </a:lnTo>
                <a:lnTo>
                  <a:pt x="829449" y="606230"/>
                </a:lnTo>
                <a:lnTo>
                  <a:pt x="830043" y="617670"/>
                </a:lnTo>
                <a:cubicBezTo>
                  <a:pt x="830043" y="623351"/>
                  <a:pt x="829984" y="629018"/>
                  <a:pt x="828672" y="634646"/>
                </a:cubicBezTo>
                <a:cubicBezTo>
                  <a:pt x="828714" y="665981"/>
                  <a:pt x="826264" y="696872"/>
                  <a:pt x="821205" y="727122"/>
                </a:cubicBezTo>
                <a:lnTo>
                  <a:pt x="820667" y="733798"/>
                </a:lnTo>
                <a:cubicBezTo>
                  <a:pt x="820497" y="733803"/>
                  <a:pt x="820329" y="733808"/>
                  <a:pt x="820161" y="733861"/>
                </a:cubicBezTo>
                <a:cubicBezTo>
                  <a:pt x="769886" y="1086726"/>
                  <a:pt x="488847" y="1367503"/>
                  <a:pt x="129995" y="1426902"/>
                </a:cubicBezTo>
                <a:lnTo>
                  <a:pt x="129879" y="1428050"/>
                </a:lnTo>
                <a:cubicBezTo>
                  <a:pt x="124569" y="1429061"/>
                  <a:pt x="119240" y="1430009"/>
                  <a:pt x="113663" y="1429590"/>
                </a:cubicBezTo>
                <a:cubicBezTo>
                  <a:pt x="82491" y="1435144"/>
                  <a:pt x="50611" y="1438125"/>
                  <a:pt x="18236" y="1438652"/>
                </a:cubicBezTo>
                <a:lnTo>
                  <a:pt x="1118" y="1440278"/>
                </a:lnTo>
                <a:lnTo>
                  <a:pt x="1092" y="1439783"/>
                </a:lnTo>
                <a:lnTo>
                  <a:pt x="593" y="1439816"/>
                </a:lnTo>
                <a:cubicBezTo>
                  <a:pt x="27" y="1436014"/>
                  <a:pt x="0" y="1432198"/>
                  <a:pt x="0" y="1428376"/>
                </a:cubicBezTo>
                <a:cubicBezTo>
                  <a:pt x="0" y="1422694"/>
                  <a:pt x="58" y="1417025"/>
                  <a:pt x="1370" y="1411395"/>
                </a:cubicBezTo>
                <a:cubicBezTo>
                  <a:pt x="1328" y="1380067"/>
                  <a:pt x="3778" y="1349182"/>
                  <a:pt x="8835" y="1318938"/>
                </a:cubicBezTo>
                <a:lnTo>
                  <a:pt x="9375" y="1312248"/>
                </a:lnTo>
                <a:cubicBezTo>
                  <a:pt x="9543" y="1312243"/>
                  <a:pt x="9713" y="1312238"/>
                  <a:pt x="9880" y="1312185"/>
                </a:cubicBezTo>
                <a:cubicBezTo>
                  <a:pt x="60157" y="959319"/>
                  <a:pt x="341196" y="678542"/>
                  <a:pt x="700046" y="619144"/>
                </a:cubicBezTo>
                <a:lnTo>
                  <a:pt x="700163" y="617996"/>
                </a:lnTo>
                <a:cubicBezTo>
                  <a:pt x="705472" y="616986"/>
                  <a:pt x="710800" y="616038"/>
                  <a:pt x="716376" y="616457"/>
                </a:cubicBezTo>
                <a:cubicBezTo>
                  <a:pt x="747559" y="610900"/>
                  <a:pt x="779452" y="607919"/>
                  <a:pt x="811837" y="607392"/>
                </a:cubicBezTo>
                <a:close/>
                <a:moveTo>
                  <a:pt x="8824701" y="0"/>
                </a:moveTo>
                <a:lnTo>
                  <a:pt x="9033411" y="0"/>
                </a:lnTo>
                <a:cubicBezTo>
                  <a:pt x="9066347" y="30426"/>
                  <a:pt x="9096640" y="63469"/>
                  <a:pt x="9123965" y="98781"/>
                </a:cubicBezTo>
                <a:lnTo>
                  <a:pt x="9139239" y="122382"/>
                </a:lnTo>
                <a:lnTo>
                  <a:pt x="9139239" y="425734"/>
                </a:lnTo>
                <a:lnTo>
                  <a:pt x="9104305" y="314451"/>
                </a:lnTo>
                <a:cubicBezTo>
                  <a:pt x="9046997" y="183490"/>
                  <a:pt x="8948803" y="73504"/>
                  <a:pt x="8824701" y="0"/>
                </a:cubicBezTo>
                <a:close/>
                <a:moveTo>
                  <a:pt x="8494877" y="0"/>
                </a:moveTo>
                <a:lnTo>
                  <a:pt x="8628893" y="0"/>
                </a:lnTo>
                <a:cubicBezTo>
                  <a:pt x="8697052" y="198004"/>
                  <a:pt x="8856086" y="355591"/>
                  <a:pt x="9058275" y="426756"/>
                </a:cubicBezTo>
                <a:lnTo>
                  <a:pt x="9139239" y="449526"/>
                </a:lnTo>
                <a:lnTo>
                  <a:pt x="9139239" y="577136"/>
                </a:lnTo>
                <a:lnTo>
                  <a:pt x="9043252" y="554355"/>
                </a:lnTo>
                <a:cubicBezTo>
                  <a:pt x="8776836" y="470904"/>
                  <a:pt x="8569058" y="262348"/>
                  <a:pt x="8494877" y="0"/>
                </a:cubicBezTo>
                <a:close/>
                <a:moveTo>
                  <a:pt x="7876547" y="0"/>
                </a:moveTo>
                <a:lnTo>
                  <a:pt x="8085257" y="0"/>
                </a:lnTo>
                <a:cubicBezTo>
                  <a:pt x="7919787" y="98005"/>
                  <a:pt x="7800378" y="260867"/>
                  <a:pt x="7762527" y="451830"/>
                </a:cubicBezTo>
                <a:cubicBezTo>
                  <a:pt x="8006579" y="399791"/>
                  <a:pt x="8203169" y="226290"/>
                  <a:pt x="8281065" y="0"/>
                </a:cubicBezTo>
                <a:lnTo>
                  <a:pt x="8415081" y="0"/>
                </a:lnTo>
                <a:cubicBezTo>
                  <a:pt x="8330303" y="299826"/>
                  <a:pt x="8071031" y="529393"/>
                  <a:pt x="7749156" y="582253"/>
                </a:cubicBezTo>
                <a:lnTo>
                  <a:pt x="7749040" y="583392"/>
                </a:lnTo>
                <a:cubicBezTo>
                  <a:pt x="7743729" y="584395"/>
                  <a:pt x="7738400" y="585336"/>
                  <a:pt x="7732823" y="584920"/>
                </a:cubicBezTo>
                <a:cubicBezTo>
                  <a:pt x="7701651" y="590430"/>
                  <a:pt x="7669771" y="593388"/>
                  <a:pt x="7637396" y="593911"/>
                </a:cubicBezTo>
                <a:lnTo>
                  <a:pt x="7620278" y="595524"/>
                </a:lnTo>
                <a:lnTo>
                  <a:pt x="7620252" y="595033"/>
                </a:lnTo>
                <a:lnTo>
                  <a:pt x="7619753" y="595066"/>
                </a:lnTo>
                <a:cubicBezTo>
                  <a:pt x="7619187" y="591293"/>
                  <a:pt x="7619160" y="587507"/>
                  <a:pt x="7619160" y="583715"/>
                </a:cubicBezTo>
                <a:cubicBezTo>
                  <a:pt x="7619160" y="578078"/>
                  <a:pt x="7619219" y="572454"/>
                  <a:pt x="7620531" y="566868"/>
                </a:cubicBezTo>
                <a:cubicBezTo>
                  <a:pt x="7620488" y="535786"/>
                  <a:pt x="7622938" y="505143"/>
                  <a:pt x="7627995" y="475137"/>
                </a:cubicBezTo>
                <a:lnTo>
                  <a:pt x="7628535" y="468500"/>
                </a:lnTo>
                <a:cubicBezTo>
                  <a:pt x="7628704" y="468495"/>
                  <a:pt x="7628873" y="468490"/>
                  <a:pt x="7629040" y="468437"/>
                </a:cubicBezTo>
                <a:cubicBezTo>
                  <a:pt x="7655343" y="285283"/>
                  <a:pt x="7744803" y="121704"/>
                  <a:pt x="7876547" y="0"/>
                </a:cubicBezTo>
                <a:close/>
                <a:moveTo>
                  <a:pt x="6802727" y="0"/>
                </a:moveTo>
                <a:lnTo>
                  <a:pt x="6936742" y="0"/>
                </a:lnTo>
                <a:cubicBezTo>
                  <a:pt x="7014638" y="226290"/>
                  <a:pt x="7211228" y="399791"/>
                  <a:pt x="7455280" y="451830"/>
                </a:cubicBezTo>
                <a:cubicBezTo>
                  <a:pt x="7417429" y="260867"/>
                  <a:pt x="7298020" y="98005"/>
                  <a:pt x="7132550" y="0"/>
                </a:cubicBezTo>
                <a:lnTo>
                  <a:pt x="7341259" y="0"/>
                </a:lnTo>
                <a:cubicBezTo>
                  <a:pt x="7473003" y="121704"/>
                  <a:pt x="7562464" y="285283"/>
                  <a:pt x="7588766" y="468437"/>
                </a:cubicBezTo>
                <a:cubicBezTo>
                  <a:pt x="7588934" y="468490"/>
                  <a:pt x="7589103" y="468495"/>
                  <a:pt x="7589272" y="468500"/>
                </a:cubicBezTo>
                <a:lnTo>
                  <a:pt x="7589812" y="475137"/>
                </a:lnTo>
                <a:cubicBezTo>
                  <a:pt x="7594869" y="505143"/>
                  <a:pt x="7597319" y="535786"/>
                  <a:pt x="7597276" y="566868"/>
                </a:cubicBezTo>
                <a:cubicBezTo>
                  <a:pt x="7598588" y="572454"/>
                  <a:pt x="7598647" y="578078"/>
                  <a:pt x="7598647" y="583715"/>
                </a:cubicBezTo>
                <a:cubicBezTo>
                  <a:pt x="7598647" y="587507"/>
                  <a:pt x="7598620" y="591293"/>
                  <a:pt x="7598054" y="595066"/>
                </a:cubicBezTo>
                <a:lnTo>
                  <a:pt x="7597555" y="595033"/>
                </a:lnTo>
                <a:lnTo>
                  <a:pt x="7597529" y="595524"/>
                </a:lnTo>
                <a:lnTo>
                  <a:pt x="7580411" y="593911"/>
                </a:lnTo>
                <a:cubicBezTo>
                  <a:pt x="7548036" y="593388"/>
                  <a:pt x="7516156" y="590430"/>
                  <a:pt x="7484984" y="584920"/>
                </a:cubicBezTo>
                <a:cubicBezTo>
                  <a:pt x="7479407" y="585336"/>
                  <a:pt x="7474078" y="584395"/>
                  <a:pt x="7468767" y="583392"/>
                </a:cubicBezTo>
                <a:lnTo>
                  <a:pt x="7468651" y="582253"/>
                </a:lnTo>
                <a:cubicBezTo>
                  <a:pt x="7146776" y="529393"/>
                  <a:pt x="6887504" y="299826"/>
                  <a:pt x="6802727" y="0"/>
                </a:cubicBezTo>
                <a:close/>
                <a:moveTo>
                  <a:pt x="6184397" y="0"/>
                </a:moveTo>
                <a:lnTo>
                  <a:pt x="6393106" y="0"/>
                </a:lnTo>
                <a:cubicBezTo>
                  <a:pt x="6227636" y="98005"/>
                  <a:pt x="6108227" y="260867"/>
                  <a:pt x="6070376" y="451830"/>
                </a:cubicBezTo>
                <a:cubicBezTo>
                  <a:pt x="6314429" y="399791"/>
                  <a:pt x="6511018" y="226290"/>
                  <a:pt x="6588914" y="0"/>
                </a:cubicBezTo>
                <a:lnTo>
                  <a:pt x="6722931" y="0"/>
                </a:lnTo>
                <a:cubicBezTo>
                  <a:pt x="6638152" y="299826"/>
                  <a:pt x="6378880" y="529393"/>
                  <a:pt x="6057005" y="582253"/>
                </a:cubicBezTo>
                <a:lnTo>
                  <a:pt x="6056889" y="583392"/>
                </a:lnTo>
                <a:cubicBezTo>
                  <a:pt x="6051578" y="584395"/>
                  <a:pt x="6046249" y="585336"/>
                  <a:pt x="6040672" y="584920"/>
                </a:cubicBezTo>
                <a:cubicBezTo>
                  <a:pt x="6009500" y="590430"/>
                  <a:pt x="5977620" y="593388"/>
                  <a:pt x="5945246" y="593911"/>
                </a:cubicBezTo>
                <a:lnTo>
                  <a:pt x="5928127" y="595524"/>
                </a:lnTo>
                <a:lnTo>
                  <a:pt x="5928101" y="595033"/>
                </a:lnTo>
                <a:lnTo>
                  <a:pt x="5927602" y="595066"/>
                </a:lnTo>
                <a:cubicBezTo>
                  <a:pt x="5927036" y="591293"/>
                  <a:pt x="5927009" y="587507"/>
                  <a:pt x="5927009" y="583715"/>
                </a:cubicBezTo>
                <a:cubicBezTo>
                  <a:pt x="5927009" y="578078"/>
                  <a:pt x="5927068" y="572454"/>
                  <a:pt x="5928380" y="566868"/>
                </a:cubicBezTo>
                <a:cubicBezTo>
                  <a:pt x="5928338" y="535786"/>
                  <a:pt x="5930787" y="505143"/>
                  <a:pt x="5935844" y="475137"/>
                </a:cubicBezTo>
                <a:lnTo>
                  <a:pt x="5936384" y="468500"/>
                </a:lnTo>
                <a:cubicBezTo>
                  <a:pt x="5936553" y="468495"/>
                  <a:pt x="5936722" y="468490"/>
                  <a:pt x="5936890" y="468437"/>
                </a:cubicBezTo>
                <a:cubicBezTo>
                  <a:pt x="5963192" y="285283"/>
                  <a:pt x="6052653" y="121703"/>
                  <a:pt x="6184397" y="0"/>
                </a:cubicBezTo>
                <a:close/>
                <a:moveTo>
                  <a:pt x="5110576" y="0"/>
                </a:moveTo>
                <a:lnTo>
                  <a:pt x="5244592" y="0"/>
                </a:lnTo>
                <a:cubicBezTo>
                  <a:pt x="5322488" y="226290"/>
                  <a:pt x="5519077" y="399791"/>
                  <a:pt x="5763129" y="451830"/>
                </a:cubicBezTo>
                <a:cubicBezTo>
                  <a:pt x="5725278" y="260867"/>
                  <a:pt x="5605869" y="98005"/>
                  <a:pt x="5440399" y="0"/>
                </a:cubicBezTo>
                <a:lnTo>
                  <a:pt x="5649109" y="0"/>
                </a:lnTo>
                <a:cubicBezTo>
                  <a:pt x="5780853" y="121704"/>
                  <a:pt x="5870314" y="285283"/>
                  <a:pt x="5896616" y="468437"/>
                </a:cubicBezTo>
                <a:cubicBezTo>
                  <a:pt x="5896783" y="468490"/>
                  <a:pt x="5896953" y="468495"/>
                  <a:pt x="5897121" y="468500"/>
                </a:cubicBezTo>
                <a:lnTo>
                  <a:pt x="5897662" y="475137"/>
                </a:lnTo>
                <a:cubicBezTo>
                  <a:pt x="5902718" y="505143"/>
                  <a:pt x="5905168" y="535786"/>
                  <a:pt x="5905126" y="566868"/>
                </a:cubicBezTo>
                <a:cubicBezTo>
                  <a:pt x="5906438" y="572454"/>
                  <a:pt x="5906496" y="578078"/>
                  <a:pt x="5906496" y="583715"/>
                </a:cubicBezTo>
                <a:cubicBezTo>
                  <a:pt x="5906496" y="587507"/>
                  <a:pt x="5906469" y="591293"/>
                  <a:pt x="5905903" y="595066"/>
                </a:cubicBezTo>
                <a:lnTo>
                  <a:pt x="5905404" y="595033"/>
                </a:lnTo>
                <a:lnTo>
                  <a:pt x="5905378" y="595524"/>
                </a:lnTo>
                <a:lnTo>
                  <a:pt x="5888260" y="593911"/>
                </a:lnTo>
                <a:cubicBezTo>
                  <a:pt x="5855886" y="593388"/>
                  <a:pt x="5824005" y="590430"/>
                  <a:pt x="5792833" y="584920"/>
                </a:cubicBezTo>
                <a:cubicBezTo>
                  <a:pt x="5787256" y="585336"/>
                  <a:pt x="5781927" y="584395"/>
                  <a:pt x="5776617" y="583392"/>
                </a:cubicBezTo>
                <a:lnTo>
                  <a:pt x="5776501" y="582253"/>
                </a:lnTo>
                <a:cubicBezTo>
                  <a:pt x="5454626" y="529393"/>
                  <a:pt x="5195354" y="299826"/>
                  <a:pt x="5110576" y="0"/>
                </a:cubicBezTo>
                <a:close/>
                <a:moveTo>
                  <a:pt x="4492246" y="0"/>
                </a:moveTo>
                <a:lnTo>
                  <a:pt x="4700955" y="0"/>
                </a:lnTo>
                <a:cubicBezTo>
                  <a:pt x="4535485" y="98005"/>
                  <a:pt x="4416076" y="260867"/>
                  <a:pt x="4378225" y="451830"/>
                </a:cubicBezTo>
                <a:cubicBezTo>
                  <a:pt x="4622279" y="399791"/>
                  <a:pt x="4818867" y="226290"/>
                  <a:pt x="4896763" y="0"/>
                </a:cubicBezTo>
                <a:lnTo>
                  <a:pt x="5030779" y="0"/>
                </a:lnTo>
                <a:cubicBezTo>
                  <a:pt x="4946001" y="299826"/>
                  <a:pt x="4686729" y="529393"/>
                  <a:pt x="4364853" y="582253"/>
                </a:cubicBezTo>
                <a:lnTo>
                  <a:pt x="4364737" y="583392"/>
                </a:lnTo>
                <a:cubicBezTo>
                  <a:pt x="4359427" y="584395"/>
                  <a:pt x="4354098" y="585336"/>
                  <a:pt x="4348521" y="584920"/>
                </a:cubicBezTo>
                <a:cubicBezTo>
                  <a:pt x="4317350" y="590430"/>
                  <a:pt x="4285468" y="593388"/>
                  <a:pt x="4253094" y="593911"/>
                </a:cubicBezTo>
                <a:lnTo>
                  <a:pt x="4235976" y="595524"/>
                </a:lnTo>
                <a:lnTo>
                  <a:pt x="4235950" y="595033"/>
                </a:lnTo>
                <a:lnTo>
                  <a:pt x="4235451" y="595066"/>
                </a:lnTo>
                <a:cubicBezTo>
                  <a:pt x="4234885" y="591293"/>
                  <a:pt x="4234858" y="587507"/>
                  <a:pt x="4234858" y="583715"/>
                </a:cubicBezTo>
                <a:cubicBezTo>
                  <a:pt x="4234858" y="578078"/>
                  <a:pt x="4234916" y="572454"/>
                  <a:pt x="4236228" y="566868"/>
                </a:cubicBezTo>
                <a:cubicBezTo>
                  <a:pt x="4236186" y="535786"/>
                  <a:pt x="4238636" y="505143"/>
                  <a:pt x="4243692" y="475137"/>
                </a:cubicBezTo>
                <a:lnTo>
                  <a:pt x="4244233" y="468500"/>
                </a:lnTo>
                <a:cubicBezTo>
                  <a:pt x="4244401" y="468495"/>
                  <a:pt x="4244571" y="468490"/>
                  <a:pt x="4244738" y="468437"/>
                </a:cubicBezTo>
                <a:cubicBezTo>
                  <a:pt x="4271041" y="285283"/>
                  <a:pt x="4360502" y="121704"/>
                  <a:pt x="4492246" y="0"/>
                </a:cubicBezTo>
                <a:close/>
                <a:moveTo>
                  <a:pt x="3418424" y="0"/>
                </a:moveTo>
                <a:lnTo>
                  <a:pt x="3552441" y="0"/>
                </a:lnTo>
                <a:cubicBezTo>
                  <a:pt x="3630337" y="226291"/>
                  <a:pt x="3826926" y="399791"/>
                  <a:pt x="4070978" y="451830"/>
                </a:cubicBezTo>
                <a:cubicBezTo>
                  <a:pt x="4033127" y="260867"/>
                  <a:pt x="3913719" y="98005"/>
                  <a:pt x="3748249" y="0"/>
                </a:cubicBezTo>
                <a:lnTo>
                  <a:pt x="3956957" y="0"/>
                </a:lnTo>
                <a:cubicBezTo>
                  <a:pt x="4088702" y="121703"/>
                  <a:pt x="4178162" y="285283"/>
                  <a:pt x="4204464" y="468437"/>
                </a:cubicBezTo>
                <a:cubicBezTo>
                  <a:pt x="4204632" y="468490"/>
                  <a:pt x="4204801" y="468495"/>
                  <a:pt x="4204970" y="468499"/>
                </a:cubicBezTo>
                <a:lnTo>
                  <a:pt x="4205510" y="475137"/>
                </a:lnTo>
                <a:cubicBezTo>
                  <a:pt x="4210567" y="505143"/>
                  <a:pt x="4213016" y="535786"/>
                  <a:pt x="4212974" y="566868"/>
                </a:cubicBezTo>
                <a:cubicBezTo>
                  <a:pt x="4214286" y="572454"/>
                  <a:pt x="4214345" y="578078"/>
                  <a:pt x="4214345" y="583715"/>
                </a:cubicBezTo>
                <a:cubicBezTo>
                  <a:pt x="4214345" y="587508"/>
                  <a:pt x="4214318" y="591293"/>
                  <a:pt x="4213752" y="595066"/>
                </a:cubicBezTo>
                <a:lnTo>
                  <a:pt x="4213253" y="595033"/>
                </a:lnTo>
                <a:lnTo>
                  <a:pt x="4213227" y="595524"/>
                </a:lnTo>
                <a:lnTo>
                  <a:pt x="4196108" y="593911"/>
                </a:lnTo>
                <a:cubicBezTo>
                  <a:pt x="4163734" y="593388"/>
                  <a:pt x="4131854" y="590430"/>
                  <a:pt x="4100682" y="584920"/>
                </a:cubicBezTo>
                <a:cubicBezTo>
                  <a:pt x="4095105" y="585336"/>
                  <a:pt x="4089776" y="584395"/>
                  <a:pt x="4084465" y="583392"/>
                </a:cubicBezTo>
                <a:lnTo>
                  <a:pt x="4084349" y="582253"/>
                </a:lnTo>
                <a:cubicBezTo>
                  <a:pt x="3762475" y="529393"/>
                  <a:pt x="3503203" y="299826"/>
                  <a:pt x="3418424" y="0"/>
                </a:cubicBezTo>
                <a:close/>
                <a:moveTo>
                  <a:pt x="2800095" y="0"/>
                </a:moveTo>
                <a:lnTo>
                  <a:pt x="3008804" y="0"/>
                </a:lnTo>
                <a:cubicBezTo>
                  <a:pt x="2843334" y="98005"/>
                  <a:pt x="2723925" y="260867"/>
                  <a:pt x="2686074" y="451830"/>
                </a:cubicBezTo>
                <a:cubicBezTo>
                  <a:pt x="2930126" y="399791"/>
                  <a:pt x="3126716" y="226291"/>
                  <a:pt x="3204612" y="0"/>
                </a:cubicBezTo>
                <a:lnTo>
                  <a:pt x="3338628" y="0"/>
                </a:lnTo>
                <a:cubicBezTo>
                  <a:pt x="3253850" y="299826"/>
                  <a:pt x="2994578" y="529393"/>
                  <a:pt x="2672703" y="582253"/>
                </a:cubicBezTo>
                <a:lnTo>
                  <a:pt x="2672586" y="583392"/>
                </a:lnTo>
                <a:cubicBezTo>
                  <a:pt x="2667276" y="584395"/>
                  <a:pt x="2661947" y="585336"/>
                  <a:pt x="2656370" y="584920"/>
                </a:cubicBezTo>
                <a:cubicBezTo>
                  <a:pt x="2625198" y="590430"/>
                  <a:pt x="2593318" y="593388"/>
                  <a:pt x="2560943" y="593911"/>
                </a:cubicBezTo>
                <a:lnTo>
                  <a:pt x="2543825" y="595524"/>
                </a:lnTo>
                <a:lnTo>
                  <a:pt x="2543799" y="595033"/>
                </a:lnTo>
                <a:lnTo>
                  <a:pt x="2543300" y="595066"/>
                </a:lnTo>
                <a:cubicBezTo>
                  <a:pt x="2542734" y="591293"/>
                  <a:pt x="2542707" y="587507"/>
                  <a:pt x="2542707" y="583715"/>
                </a:cubicBezTo>
                <a:cubicBezTo>
                  <a:pt x="2542707" y="578078"/>
                  <a:pt x="2542765" y="572454"/>
                  <a:pt x="2544077" y="566868"/>
                </a:cubicBezTo>
                <a:cubicBezTo>
                  <a:pt x="2544035" y="535786"/>
                  <a:pt x="2546485" y="505143"/>
                  <a:pt x="2551541" y="475137"/>
                </a:cubicBezTo>
                <a:lnTo>
                  <a:pt x="2552082" y="468499"/>
                </a:lnTo>
                <a:cubicBezTo>
                  <a:pt x="2552250" y="468495"/>
                  <a:pt x="2552420" y="468490"/>
                  <a:pt x="2552587" y="468437"/>
                </a:cubicBezTo>
                <a:cubicBezTo>
                  <a:pt x="2578890" y="285283"/>
                  <a:pt x="2668350" y="121703"/>
                  <a:pt x="2800095" y="0"/>
                </a:cubicBezTo>
                <a:close/>
                <a:moveTo>
                  <a:pt x="1726273" y="0"/>
                </a:moveTo>
                <a:lnTo>
                  <a:pt x="1860290" y="0"/>
                </a:lnTo>
                <a:cubicBezTo>
                  <a:pt x="1938186" y="226291"/>
                  <a:pt x="2134775" y="399791"/>
                  <a:pt x="2378827" y="451830"/>
                </a:cubicBezTo>
                <a:cubicBezTo>
                  <a:pt x="2340976" y="260867"/>
                  <a:pt x="2221567" y="98005"/>
                  <a:pt x="2056098" y="0"/>
                </a:cubicBezTo>
                <a:lnTo>
                  <a:pt x="2264806" y="0"/>
                </a:lnTo>
                <a:cubicBezTo>
                  <a:pt x="2396551" y="121703"/>
                  <a:pt x="2486011" y="285283"/>
                  <a:pt x="2512313" y="468437"/>
                </a:cubicBezTo>
                <a:cubicBezTo>
                  <a:pt x="2512481" y="468490"/>
                  <a:pt x="2512650" y="468495"/>
                  <a:pt x="2512819" y="468499"/>
                </a:cubicBezTo>
                <a:lnTo>
                  <a:pt x="2513359" y="475137"/>
                </a:lnTo>
                <a:cubicBezTo>
                  <a:pt x="2518416" y="505143"/>
                  <a:pt x="2520865" y="535786"/>
                  <a:pt x="2520823" y="566868"/>
                </a:cubicBezTo>
                <a:cubicBezTo>
                  <a:pt x="2522135" y="572454"/>
                  <a:pt x="2522194" y="578078"/>
                  <a:pt x="2522194" y="583715"/>
                </a:cubicBezTo>
                <a:cubicBezTo>
                  <a:pt x="2522194" y="587508"/>
                  <a:pt x="2522167" y="591293"/>
                  <a:pt x="2521601" y="595066"/>
                </a:cubicBezTo>
                <a:lnTo>
                  <a:pt x="2521102" y="595033"/>
                </a:lnTo>
                <a:lnTo>
                  <a:pt x="2521076" y="595524"/>
                </a:lnTo>
                <a:lnTo>
                  <a:pt x="2503957" y="593911"/>
                </a:lnTo>
                <a:cubicBezTo>
                  <a:pt x="2471583" y="593388"/>
                  <a:pt x="2439703" y="590430"/>
                  <a:pt x="2408531" y="584920"/>
                </a:cubicBezTo>
                <a:cubicBezTo>
                  <a:pt x="2402954" y="585336"/>
                  <a:pt x="2397625" y="584395"/>
                  <a:pt x="2392314" y="583392"/>
                </a:cubicBezTo>
                <a:lnTo>
                  <a:pt x="2392198" y="582253"/>
                </a:lnTo>
                <a:cubicBezTo>
                  <a:pt x="2070324" y="529393"/>
                  <a:pt x="1811051" y="299826"/>
                  <a:pt x="1726273" y="0"/>
                </a:cubicBezTo>
                <a:close/>
                <a:moveTo>
                  <a:pt x="1107944" y="0"/>
                </a:moveTo>
                <a:lnTo>
                  <a:pt x="1316652" y="0"/>
                </a:lnTo>
                <a:cubicBezTo>
                  <a:pt x="1151183" y="98005"/>
                  <a:pt x="1031774" y="260867"/>
                  <a:pt x="993923" y="451830"/>
                </a:cubicBezTo>
                <a:cubicBezTo>
                  <a:pt x="1237975" y="399791"/>
                  <a:pt x="1434564" y="226291"/>
                  <a:pt x="1512461" y="0"/>
                </a:cubicBezTo>
                <a:lnTo>
                  <a:pt x="1646477" y="0"/>
                </a:lnTo>
                <a:cubicBezTo>
                  <a:pt x="1561699" y="299826"/>
                  <a:pt x="1302427" y="529393"/>
                  <a:pt x="980552" y="582253"/>
                </a:cubicBezTo>
                <a:lnTo>
                  <a:pt x="980435" y="583392"/>
                </a:lnTo>
                <a:cubicBezTo>
                  <a:pt x="975125" y="584395"/>
                  <a:pt x="969796" y="585336"/>
                  <a:pt x="964219" y="584920"/>
                </a:cubicBezTo>
                <a:cubicBezTo>
                  <a:pt x="933047" y="590430"/>
                  <a:pt x="901167" y="593388"/>
                  <a:pt x="868792" y="593911"/>
                </a:cubicBezTo>
                <a:lnTo>
                  <a:pt x="851674" y="595524"/>
                </a:lnTo>
                <a:lnTo>
                  <a:pt x="851648" y="595033"/>
                </a:lnTo>
                <a:lnTo>
                  <a:pt x="851149" y="595066"/>
                </a:lnTo>
                <a:cubicBezTo>
                  <a:pt x="850583" y="591293"/>
                  <a:pt x="850556" y="587507"/>
                  <a:pt x="850556" y="583715"/>
                </a:cubicBezTo>
                <a:cubicBezTo>
                  <a:pt x="850556" y="578078"/>
                  <a:pt x="850614" y="572454"/>
                  <a:pt x="851926" y="566868"/>
                </a:cubicBezTo>
                <a:cubicBezTo>
                  <a:pt x="851884" y="535786"/>
                  <a:pt x="854334" y="505143"/>
                  <a:pt x="859390" y="475137"/>
                </a:cubicBezTo>
                <a:lnTo>
                  <a:pt x="859931" y="468499"/>
                </a:lnTo>
                <a:cubicBezTo>
                  <a:pt x="860099" y="468495"/>
                  <a:pt x="860269" y="468490"/>
                  <a:pt x="860436" y="468437"/>
                </a:cubicBezTo>
                <a:cubicBezTo>
                  <a:pt x="886739" y="285283"/>
                  <a:pt x="976199" y="121704"/>
                  <a:pt x="1107944" y="0"/>
                </a:cubicBezTo>
                <a:close/>
                <a:moveTo>
                  <a:pt x="34122" y="0"/>
                </a:moveTo>
                <a:lnTo>
                  <a:pt x="168138" y="0"/>
                </a:lnTo>
                <a:cubicBezTo>
                  <a:pt x="246034" y="226290"/>
                  <a:pt x="442624" y="399791"/>
                  <a:pt x="686676" y="451830"/>
                </a:cubicBezTo>
                <a:cubicBezTo>
                  <a:pt x="648825" y="260867"/>
                  <a:pt x="529416" y="98005"/>
                  <a:pt x="363946" y="0"/>
                </a:cubicBezTo>
                <a:lnTo>
                  <a:pt x="572655" y="0"/>
                </a:lnTo>
                <a:cubicBezTo>
                  <a:pt x="704400" y="121703"/>
                  <a:pt x="793860" y="285283"/>
                  <a:pt x="820162" y="468437"/>
                </a:cubicBezTo>
                <a:cubicBezTo>
                  <a:pt x="820330" y="468490"/>
                  <a:pt x="820499" y="468495"/>
                  <a:pt x="820668" y="468500"/>
                </a:cubicBezTo>
                <a:lnTo>
                  <a:pt x="821208" y="475137"/>
                </a:lnTo>
                <a:cubicBezTo>
                  <a:pt x="826265" y="505143"/>
                  <a:pt x="828714" y="535786"/>
                  <a:pt x="828672" y="566868"/>
                </a:cubicBezTo>
                <a:cubicBezTo>
                  <a:pt x="829984" y="572454"/>
                  <a:pt x="830043" y="578078"/>
                  <a:pt x="830043" y="583715"/>
                </a:cubicBezTo>
                <a:cubicBezTo>
                  <a:pt x="830043" y="587508"/>
                  <a:pt x="830016" y="591293"/>
                  <a:pt x="829450" y="595066"/>
                </a:cubicBezTo>
                <a:lnTo>
                  <a:pt x="828951" y="595033"/>
                </a:lnTo>
                <a:lnTo>
                  <a:pt x="828925" y="595524"/>
                </a:lnTo>
                <a:lnTo>
                  <a:pt x="811806" y="593911"/>
                </a:lnTo>
                <a:cubicBezTo>
                  <a:pt x="779432" y="593388"/>
                  <a:pt x="747552" y="590430"/>
                  <a:pt x="716380" y="584920"/>
                </a:cubicBezTo>
                <a:cubicBezTo>
                  <a:pt x="710803" y="585336"/>
                  <a:pt x="705474" y="584395"/>
                  <a:pt x="700163" y="583392"/>
                </a:cubicBezTo>
                <a:lnTo>
                  <a:pt x="700047" y="582253"/>
                </a:lnTo>
                <a:cubicBezTo>
                  <a:pt x="378172" y="529393"/>
                  <a:pt x="118900" y="299826"/>
                  <a:pt x="34122"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4400" b="0" spc="20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7546A03-A698-48B4-80B2-FD3C94DE8D44}" type="datetimeFigureOut">
              <a:rPr lang="en-US" smtClean="0">
                <a:solidFill>
                  <a:prstClr val="black">
                    <a:lumMod val="95000"/>
                    <a:lumOff val="5000"/>
                  </a:prstClr>
                </a:solidFill>
              </a:rPr>
              <a:pPr/>
              <a:t>7/31/2018</a:t>
            </a:fld>
            <a:endParaRPr lang="en-US">
              <a:solidFill>
                <a:prstClr val="black">
                  <a:lumMod val="95000"/>
                  <a:lumOff val="5000"/>
                </a:prstClr>
              </a:solidFill>
            </a:endParaRPr>
          </a:p>
        </p:txBody>
      </p:sp>
      <p:sp>
        <p:nvSpPr>
          <p:cNvPr id="5" name="Footer Placeholder 4"/>
          <p:cNvSpPr>
            <a:spLocks noGrp="1"/>
          </p:cNvSpPr>
          <p:nvPr>
            <p:ph type="ftr" sz="quarter" idx="11"/>
          </p:nvPr>
        </p:nvSpPr>
        <p:spPr/>
        <p:txBody>
          <a:bodyPr/>
          <a:lstStyle/>
          <a:p>
            <a:endParaRPr lang="en-US">
              <a:solidFill>
                <a:prstClr val="black">
                  <a:lumMod val="95000"/>
                  <a:lumOff val="5000"/>
                </a:prstClr>
              </a:solidFill>
            </a:endParaRPr>
          </a:p>
        </p:txBody>
      </p:sp>
      <p:sp>
        <p:nvSpPr>
          <p:cNvPr id="6" name="Slide Number Placeholder 5"/>
          <p:cNvSpPr>
            <a:spLocks noGrp="1"/>
          </p:cNvSpPr>
          <p:nvPr>
            <p:ph type="sldNum" sz="quarter" idx="12"/>
          </p:nvPr>
        </p:nvSpPr>
        <p:spPr/>
        <p:txBody>
          <a:bodyPr/>
          <a:lstStyle/>
          <a:p>
            <a:fld id="{7EA63679-7176-4D46-9F6C-F6EAFDA1BFEA}" type="slidenum">
              <a:rPr lang="en-US" smtClean="0">
                <a:solidFill>
                  <a:prstClr val="black">
                    <a:lumMod val="95000"/>
                    <a:lumOff val="5000"/>
                  </a:prstClr>
                </a:solidFill>
              </a:rPr>
              <a:pPr/>
              <a:t>‹#›</a:t>
            </a:fld>
            <a:endParaRPr lang="en-US">
              <a:solidFill>
                <a:prstClr val="black">
                  <a:lumMod val="95000"/>
                  <a:lumOff val="5000"/>
                </a:prstClr>
              </a:solidFill>
            </a:endParaRPr>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44149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68096" y="2286000"/>
            <a:ext cx="35661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7546A03-A698-48B4-80B2-FD3C94DE8D44}" type="datetimeFigureOut">
              <a:rPr lang="en-US" smtClean="0">
                <a:solidFill>
                  <a:prstClr val="black">
                    <a:lumMod val="95000"/>
                    <a:lumOff val="5000"/>
                  </a:prstClr>
                </a:solidFill>
              </a:rPr>
              <a:pPr/>
              <a:t>7/31/2018</a:t>
            </a:fld>
            <a:endParaRPr lang="en-US">
              <a:solidFill>
                <a:prstClr val="black">
                  <a:lumMod val="95000"/>
                  <a:lumOff val="5000"/>
                </a:prstClr>
              </a:solidFill>
            </a:endParaRPr>
          </a:p>
        </p:txBody>
      </p:sp>
      <p:sp>
        <p:nvSpPr>
          <p:cNvPr id="6" name="Footer Placeholder 5"/>
          <p:cNvSpPr>
            <a:spLocks noGrp="1"/>
          </p:cNvSpPr>
          <p:nvPr>
            <p:ph type="ftr" sz="quarter" idx="11"/>
          </p:nvPr>
        </p:nvSpPr>
        <p:spPr/>
        <p:txBody>
          <a:bodyPr/>
          <a:lstStyle/>
          <a:p>
            <a:endParaRPr lang="en-US">
              <a:solidFill>
                <a:prstClr val="black">
                  <a:lumMod val="95000"/>
                  <a:lumOff val="5000"/>
                </a:prstClr>
              </a:solidFill>
            </a:endParaRPr>
          </a:p>
        </p:txBody>
      </p:sp>
      <p:sp>
        <p:nvSpPr>
          <p:cNvPr id="7" name="Slide Number Placeholder 6"/>
          <p:cNvSpPr>
            <a:spLocks noGrp="1"/>
          </p:cNvSpPr>
          <p:nvPr>
            <p:ph type="sldNum" sz="quarter" idx="12"/>
          </p:nvPr>
        </p:nvSpPr>
        <p:spPr/>
        <p:txBody>
          <a:bodyPr/>
          <a:lstStyle/>
          <a:p>
            <a:fld id="{7EA63679-7176-4D46-9F6C-F6EAFDA1BFEA}" type="slidenum">
              <a:rPr lang="en-US" smtClean="0">
                <a:solidFill>
                  <a:prstClr val="black">
                    <a:lumMod val="95000"/>
                    <a:lumOff val="5000"/>
                  </a:prstClr>
                </a:solidFill>
              </a:rPr>
              <a:pPr/>
              <a:t>‹#›</a:t>
            </a:fld>
            <a:endParaRPr lang="en-US">
              <a:solidFill>
                <a:prstClr val="black">
                  <a:lumMod val="95000"/>
                  <a:lumOff val="5000"/>
                </a:prstClr>
              </a:solidFill>
            </a:endParaRPr>
          </a:p>
        </p:txBody>
      </p:sp>
    </p:spTree>
    <p:extLst>
      <p:ext uri="{BB962C8B-B14F-4D97-AF65-F5344CB8AC3E}">
        <p14:creationId xmlns:p14="http://schemas.microsoft.com/office/powerpoint/2010/main" val="23622657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22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91990" y="2179636"/>
            <a:ext cx="3566160" cy="822960"/>
          </a:xfrm>
        </p:spPr>
        <p:txBody>
          <a:bodyPr lIns="137160" rIns="137160" anchor="ctr">
            <a:normAutofit/>
          </a:bodyPr>
          <a:lstStyle>
            <a:lvl1pPr marL="0" indent="0">
              <a:spcBef>
                <a:spcPts val="0"/>
              </a:spcBef>
              <a:spcAft>
                <a:spcPts val="0"/>
              </a:spcAft>
              <a:buNone/>
              <a:defRPr lang="en-US" sz="22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smtClean="0"/>
              <a:t>Edit Master text styles</a:t>
            </a:r>
          </a:p>
        </p:txBody>
      </p:sp>
      <p:sp>
        <p:nvSpPr>
          <p:cNvPr id="6" name="Content Placeholder 5"/>
          <p:cNvSpPr>
            <a:spLocks noGrp="1"/>
          </p:cNvSpPr>
          <p:nvPr>
            <p:ph sz="quarter" idx="4"/>
          </p:nvPr>
        </p:nvSpPr>
        <p:spPr>
          <a:xfrm>
            <a:off x="4491990" y="2967788"/>
            <a:ext cx="3566160" cy="33415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7546A03-A698-48B4-80B2-FD3C94DE8D44}" type="datetimeFigureOut">
              <a:rPr lang="en-US" smtClean="0">
                <a:solidFill>
                  <a:prstClr val="black">
                    <a:lumMod val="95000"/>
                    <a:lumOff val="5000"/>
                  </a:prstClr>
                </a:solidFill>
              </a:rPr>
              <a:pPr/>
              <a:t>7/31/2018</a:t>
            </a:fld>
            <a:endParaRPr lang="en-US">
              <a:solidFill>
                <a:prstClr val="black">
                  <a:lumMod val="95000"/>
                  <a:lumOff val="5000"/>
                </a:prstClr>
              </a:solidFill>
            </a:endParaRPr>
          </a:p>
        </p:txBody>
      </p:sp>
      <p:sp>
        <p:nvSpPr>
          <p:cNvPr id="8" name="Footer Placeholder 7"/>
          <p:cNvSpPr>
            <a:spLocks noGrp="1"/>
          </p:cNvSpPr>
          <p:nvPr>
            <p:ph type="ftr" sz="quarter" idx="11"/>
          </p:nvPr>
        </p:nvSpPr>
        <p:spPr/>
        <p:txBody>
          <a:bodyPr/>
          <a:lstStyle/>
          <a:p>
            <a:endParaRPr lang="en-US">
              <a:solidFill>
                <a:prstClr val="black">
                  <a:lumMod val="95000"/>
                  <a:lumOff val="5000"/>
                </a:prstClr>
              </a:solidFill>
            </a:endParaRPr>
          </a:p>
        </p:txBody>
      </p:sp>
      <p:sp>
        <p:nvSpPr>
          <p:cNvPr id="9" name="Slide Number Placeholder 8"/>
          <p:cNvSpPr>
            <a:spLocks noGrp="1"/>
          </p:cNvSpPr>
          <p:nvPr>
            <p:ph type="sldNum" sz="quarter" idx="12"/>
          </p:nvPr>
        </p:nvSpPr>
        <p:spPr/>
        <p:txBody>
          <a:bodyPr/>
          <a:lstStyle/>
          <a:p>
            <a:fld id="{7EA63679-7176-4D46-9F6C-F6EAFDA1BFEA}" type="slidenum">
              <a:rPr lang="en-US" smtClean="0">
                <a:solidFill>
                  <a:prstClr val="black">
                    <a:lumMod val="95000"/>
                    <a:lumOff val="5000"/>
                  </a:prstClr>
                </a:solidFill>
              </a:rPr>
              <a:pPr/>
              <a:t>‹#›</a:t>
            </a:fld>
            <a:endParaRPr lang="en-US">
              <a:solidFill>
                <a:prstClr val="black">
                  <a:lumMod val="95000"/>
                  <a:lumOff val="5000"/>
                </a:prstClr>
              </a:solidFill>
            </a:endParaRPr>
          </a:p>
        </p:txBody>
      </p:sp>
    </p:spTree>
    <p:extLst>
      <p:ext uri="{BB962C8B-B14F-4D97-AF65-F5344CB8AC3E}">
        <p14:creationId xmlns:p14="http://schemas.microsoft.com/office/powerpoint/2010/main" val="42093993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7546A03-A698-48B4-80B2-FD3C94DE8D44}" type="datetimeFigureOut">
              <a:rPr lang="en-US" smtClean="0">
                <a:solidFill>
                  <a:prstClr val="black">
                    <a:lumMod val="95000"/>
                    <a:lumOff val="5000"/>
                  </a:prstClr>
                </a:solidFill>
              </a:rPr>
              <a:pPr/>
              <a:t>7/31/2018</a:t>
            </a:fld>
            <a:endParaRPr lang="en-US">
              <a:solidFill>
                <a:prstClr val="black">
                  <a:lumMod val="95000"/>
                  <a:lumOff val="5000"/>
                </a:prstClr>
              </a:solidFill>
            </a:endParaRPr>
          </a:p>
        </p:txBody>
      </p:sp>
      <p:sp>
        <p:nvSpPr>
          <p:cNvPr id="4" name="Footer Placeholder 3"/>
          <p:cNvSpPr>
            <a:spLocks noGrp="1"/>
          </p:cNvSpPr>
          <p:nvPr>
            <p:ph type="ftr" sz="quarter" idx="11"/>
          </p:nvPr>
        </p:nvSpPr>
        <p:spPr/>
        <p:txBody>
          <a:bodyPr/>
          <a:lstStyle/>
          <a:p>
            <a:endParaRPr lang="en-US">
              <a:solidFill>
                <a:prstClr val="black">
                  <a:lumMod val="95000"/>
                  <a:lumOff val="5000"/>
                </a:prstClr>
              </a:solidFill>
            </a:endParaRPr>
          </a:p>
        </p:txBody>
      </p:sp>
      <p:sp>
        <p:nvSpPr>
          <p:cNvPr id="5" name="Slide Number Placeholder 4"/>
          <p:cNvSpPr>
            <a:spLocks noGrp="1"/>
          </p:cNvSpPr>
          <p:nvPr>
            <p:ph type="sldNum" sz="quarter" idx="12"/>
          </p:nvPr>
        </p:nvSpPr>
        <p:spPr/>
        <p:txBody>
          <a:bodyPr/>
          <a:lstStyle/>
          <a:p>
            <a:fld id="{7EA63679-7176-4D46-9F6C-F6EAFDA1BFEA}" type="slidenum">
              <a:rPr lang="en-US" smtClean="0">
                <a:solidFill>
                  <a:prstClr val="black">
                    <a:lumMod val="95000"/>
                    <a:lumOff val="5000"/>
                  </a:prstClr>
                </a:solidFill>
              </a:rPr>
              <a:pPr/>
              <a:t>‹#›</a:t>
            </a:fld>
            <a:endParaRPr lang="en-US">
              <a:solidFill>
                <a:prstClr val="black">
                  <a:lumMod val="95000"/>
                  <a:lumOff val="5000"/>
                </a:prstClr>
              </a:solidFill>
            </a:endParaRPr>
          </a:p>
        </p:txBody>
      </p:sp>
    </p:spTree>
    <p:extLst>
      <p:ext uri="{BB962C8B-B14F-4D97-AF65-F5344CB8AC3E}">
        <p14:creationId xmlns:p14="http://schemas.microsoft.com/office/powerpoint/2010/main" val="381260888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546A03-A698-48B4-80B2-FD3C94DE8D44}" type="datetimeFigureOut">
              <a:rPr lang="en-US" smtClean="0">
                <a:solidFill>
                  <a:prstClr val="black">
                    <a:lumMod val="95000"/>
                    <a:lumOff val="5000"/>
                  </a:prstClr>
                </a:solidFill>
              </a:rPr>
              <a:pPr/>
              <a:t>7/31/2018</a:t>
            </a:fld>
            <a:endParaRPr lang="en-US">
              <a:solidFill>
                <a:prstClr val="black">
                  <a:lumMod val="95000"/>
                  <a:lumOff val="5000"/>
                </a:prstClr>
              </a:solidFill>
            </a:endParaRPr>
          </a:p>
        </p:txBody>
      </p:sp>
      <p:sp>
        <p:nvSpPr>
          <p:cNvPr id="3" name="Footer Placeholder 2"/>
          <p:cNvSpPr>
            <a:spLocks noGrp="1"/>
          </p:cNvSpPr>
          <p:nvPr>
            <p:ph type="ftr" sz="quarter" idx="11"/>
          </p:nvPr>
        </p:nvSpPr>
        <p:spPr/>
        <p:txBody>
          <a:bodyPr/>
          <a:lstStyle/>
          <a:p>
            <a:endParaRPr lang="en-US">
              <a:solidFill>
                <a:prstClr val="black">
                  <a:lumMod val="95000"/>
                  <a:lumOff val="5000"/>
                </a:prstClr>
              </a:solidFill>
            </a:endParaRPr>
          </a:p>
        </p:txBody>
      </p:sp>
      <p:sp>
        <p:nvSpPr>
          <p:cNvPr id="4" name="Slide Number Placeholder 3"/>
          <p:cNvSpPr>
            <a:spLocks noGrp="1"/>
          </p:cNvSpPr>
          <p:nvPr>
            <p:ph type="sldNum" sz="quarter" idx="12"/>
          </p:nvPr>
        </p:nvSpPr>
        <p:spPr/>
        <p:txBody>
          <a:bodyPr/>
          <a:lstStyle/>
          <a:p>
            <a:fld id="{7EA63679-7176-4D46-9F6C-F6EAFDA1BFEA}" type="slidenum">
              <a:rPr lang="en-US" smtClean="0">
                <a:solidFill>
                  <a:prstClr val="black">
                    <a:lumMod val="95000"/>
                    <a:lumOff val="5000"/>
                  </a:prstClr>
                </a:solidFill>
              </a:rPr>
              <a:pPr/>
              <a:t>‹#›</a:t>
            </a:fld>
            <a:endParaRPr lang="en-US">
              <a:solidFill>
                <a:prstClr val="black">
                  <a:lumMod val="95000"/>
                  <a:lumOff val="5000"/>
                </a:prstClr>
              </a:solidFill>
            </a:endParaRPr>
          </a:p>
        </p:txBody>
      </p:sp>
    </p:spTree>
    <p:extLst>
      <p:ext uri="{BB962C8B-B14F-4D97-AF65-F5344CB8AC3E}">
        <p14:creationId xmlns:p14="http://schemas.microsoft.com/office/powerpoint/2010/main" val="218797990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600"/>
            </a:lvl1pPr>
          </a:lstStyle>
          <a:p>
            <a:r>
              <a:rPr lang="en-US" smtClean="0"/>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normAutofit/>
          </a:bodyPr>
          <a:lstStyle>
            <a:lvl1pPr>
              <a:defRPr sz="2000"/>
            </a:lvl1pPr>
            <a:lvl2pPr>
              <a:defRPr sz="16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7546A03-A698-48B4-80B2-FD3C94DE8D44}" type="datetimeFigureOut">
              <a:rPr lang="en-US" smtClean="0">
                <a:solidFill>
                  <a:prstClr val="black">
                    <a:lumMod val="95000"/>
                    <a:lumOff val="5000"/>
                  </a:prstClr>
                </a:solidFill>
              </a:rPr>
              <a:pPr/>
              <a:t>7/31/2018</a:t>
            </a:fld>
            <a:endParaRPr lang="en-US">
              <a:solidFill>
                <a:prstClr val="black">
                  <a:lumMod val="95000"/>
                  <a:lumOff val="5000"/>
                </a:prstClr>
              </a:solidFill>
            </a:endParaRPr>
          </a:p>
        </p:txBody>
      </p:sp>
      <p:sp>
        <p:nvSpPr>
          <p:cNvPr id="6" name="Footer Placeholder 5"/>
          <p:cNvSpPr>
            <a:spLocks noGrp="1"/>
          </p:cNvSpPr>
          <p:nvPr>
            <p:ph type="ftr" sz="quarter" idx="11"/>
          </p:nvPr>
        </p:nvSpPr>
        <p:spPr/>
        <p:txBody>
          <a:bodyPr/>
          <a:lstStyle/>
          <a:p>
            <a:endParaRPr lang="en-US">
              <a:solidFill>
                <a:prstClr val="black">
                  <a:lumMod val="95000"/>
                  <a:lumOff val="5000"/>
                </a:prstClr>
              </a:solidFill>
            </a:endParaRPr>
          </a:p>
        </p:txBody>
      </p:sp>
      <p:sp>
        <p:nvSpPr>
          <p:cNvPr id="7" name="Slide Number Placeholder 6"/>
          <p:cNvSpPr>
            <a:spLocks noGrp="1"/>
          </p:cNvSpPr>
          <p:nvPr>
            <p:ph type="sldNum" sz="quarter" idx="12"/>
          </p:nvPr>
        </p:nvSpPr>
        <p:spPr/>
        <p:txBody>
          <a:bodyPr/>
          <a:lstStyle/>
          <a:p>
            <a:fld id="{7EA63679-7176-4D46-9F6C-F6EAFDA1BFEA}" type="slidenum">
              <a:rPr lang="en-US" smtClean="0">
                <a:solidFill>
                  <a:prstClr val="black">
                    <a:lumMod val="95000"/>
                    <a:lumOff val="5000"/>
                  </a:prstClr>
                </a:solidFill>
              </a:rPr>
              <a:pPr/>
              <a:t>‹#›</a:t>
            </a:fld>
            <a:endParaRPr lang="en-US">
              <a:solidFill>
                <a:prstClr val="black">
                  <a:lumMod val="95000"/>
                  <a:lumOff val="5000"/>
                </a:prstClr>
              </a:solidFill>
            </a:endParaRPr>
          </a:p>
        </p:txBody>
      </p:sp>
    </p:spTree>
    <p:extLst>
      <p:ext uri="{BB962C8B-B14F-4D97-AF65-F5344CB8AC3E}">
        <p14:creationId xmlns:p14="http://schemas.microsoft.com/office/powerpoint/2010/main" val="88696818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4400" spc="20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60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B7546A03-A698-48B4-80B2-FD3C94DE8D44}" type="datetimeFigureOut">
              <a:rPr lang="en-US" smtClean="0">
                <a:solidFill>
                  <a:prstClr val="black">
                    <a:lumMod val="95000"/>
                    <a:lumOff val="5000"/>
                  </a:prstClr>
                </a:solidFill>
              </a:rPr>
              <a:pPr/>
              <a:t>7/31/2018</a:t>
            </a:fld>
            <a:endParaRPr lang="en-US">
              <a:solidFill>
                <a:prstClr val="black">
                  <a:lumMod val="95000"/>
                  <a:lumOff val="5000"/>
                </a:prstClr>
              </a:solidFill>
            </a:endParaRPr>
          </a:p>
        </p:txBody>
      </p:sp>
      <p:sp>
        <p:nvSpPr>
          <p:cNvPr id="6" name="Footer Placeholder 5"/>
          <p:cNvSpPr>
            <a:spLocks noGrp="1"/>
          </p:cNvSpPr>
          <p:nvPr>
            <p:ph type="ftr" sz="quarter" idx="11"/>
          </p:nvPr>
        </p:nvSpPr>
        <p:spPr/>
        <p:txBody>
          <a:bodyPr/>
          <a:lstStyle/>
          <a:p>
            <a:endParaRPr lang="en-US">
              <a:solidFill>
                <a:prstClr val="black">
                  <a:lumMod val="95000"/>
                  <a:lumOff val="5000"/>
                </a:prstClr>
              </a:solidFill>
            </a:endParaRPr>
          </a:p>
        </p:txBody>
      </p:sp>
      <p:sp>
        <p:nvSpPr>
          <p:cNvPr id="7" name="Slide Number Placeholder 6"/>
          <p:cNvSpPr>
            <a:spLocks noGrp="1"/>
          </p:cNvSpPr>
          <p:nvPr>
            <p:ph type="sldNum" sz="quarter" idx="12"/>
          </p:nvPr>
        </p:nvSpPr>
        <p:spPr/>
        <p:txBody>
          <a:bodyPr/>
          <a:lstStyle/>
          <a:p>
            <a:fld id="{7EA63679-7176-4D46-9F6C-F6EAFDA1BFEA}" type="slidenum">
              <a:rPr lang="en-US" smtClean="0">
                <a:solidFill>
                  <a:prstClr val="black">
                    <a:lumMod val="95000"/>
                    <a:lumOff val="5000"/>
                  </a:prstClr>
                </a:solidFill>
              </a:rPr>
              <a:pPr/>
              <a:t>‹#›</a:t>
            </a:fld>
            <a:endParaRPr lang="en-US">
              <a:solidFill>
                <a:prstClr val="black">
                  <a:lumMod val="95000"/>
                  <a:lumOff val="5000"/>
                </a:prstClr>
              </a:solidFill>
            </a:endParaRPr>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93245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7546A03-A698-48B4-80B2-FD3C94DE8D44}" type="datetimeFigureOut">
              <a:rPr lang="en-US" smtClean="0">
                <a:solidFill>
                  <a:prstClr val="black">
                    <a:lumMod val="95000"/>
                    <a:lumOff val="5000"/>
                  </a:prstClr>
                </a:solidFill>
              </a:rPr>
              <a:pPr/>
              <a:t>7/31/2018</a:t>
            </a:fld>
            <a:endParaRPr lang="en-US">
              <a:solidFill>
                <a:prstClr val="black">
                  <a:lumMod val="95000"/>
                  <a:lumOff val="5000"/>
                </a:prstClr>
              </a:solidFill>
            </a:endParaRPr>
          </a:p>
        </p:txBody>
      </p:sp>
      <p:sp>
        <p:nvSpPr>
          <p:cNvPr id="5" name="Footer Placeholder 4"/>
          <p:cNvSpPr>
            <a:spLocks noGrp="1"/>
          </p:cNvSpPr>
          <p:nvPr>
            <p:ph type="ftr" sz="quarter" idx="11"/>
          </p:nvPr>
        </p:nvSpPr>
        <p:spPr/>
        <p:txBody>
          <a:bodyPr/>
          <a:lstStyle/>
          <a:p>
            <a:endParaRPr lang="en-US">
              <a:solidFill>
                <a:prstClr val="black">
                  <a:lumMod val="95000"/>
                  <a:lumOff val="5000"/>
                </a:prstClr>
              </a:solidFill>
            </a:endParaRPr>
          </a:p>
        </p:txBody>
      </p:sp>
      <p:sp>
        <p:nvSpPr>
          <p:cNvPr id="6" name="Slide Number Placeholder 5"/>
          <p:cNvSpPr>
            <a:spLocks noGrp="1"/>
          </p:cNvSpPr>
          <p:nvPr>
            <p:ph type="sldNum" sz="quarter" idx="12"/>
          </p:nvPr>
        </p:nvSpPr>
        <p:spPr/>
        <p:txBody>
          <a:bodyPr/>
          <a:lstStyle/>
          <a:p>
            <a:fld id="{7EA63679-7176-4D46-9F6C-F6EAFDA1BFEA}" type="slidenum">
              <a:rPr lang="en-US" smtClean="0">
                <a:solidFill>
                  <a:prstClr val="black">
                    <a:lumMod val="95000"/>
                    <a:lumOff val="5000"/>
                  </a:prstClr>
                </a:solidFill>
              </a:rPr>
              <a:pPr/>
              <a:t>‹#›</a:t>
            </a:fld>
            <a:endParaRPr lang="en-US">
              <a:solidFill>
                <a:prstClr val="black">
                  <a:lumMod val="95000"/>
                  <a:lumOff val="5000"/>
                </a:prstClr>
              </a:solidFill>
            </a:endParaRPr>
          </a:p>
        </p:txBody>
      </p:sp>
    </p:spTree>
    <p:extLst>
      <p:ext uri="{BB962C8B-B14F-4D97-AF65-F5344CB8AC3E}">
        <p14:creationId xmlns:p14="http://schemas.microsoft.com/office/powerpoint/2010/main" val="313801656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1143000"/>
          </a:xfrm>
          <a:prstGeom prst="rect">
            <a:avLst/>
          </a:prstGeom>
        </p:spPr>
        <p:txBody>
          <a:bodyPr/>
          <a:lstStyle>
            <a:lvl1pPr algn="l">
              <a:defRPr sz="4000">
                <a:solidFill>
                  <a:schemeClr val="bg1"/>
                </a:solidFill>
                <a:effectLst>
                  <a:outerShdw blurRad="38100" dist="38100" dir="2700000" algn="tl">
                    <a:srgbClr val="000000">
                      <a:alpha val="43137"/>
                    </a:srgbClr>
                  </a:outerShdw>
                </a:effectLst>
                <a:latin typeface="Arial" pitchFamily="34" charset="0"/>
                <a:cs typeface="Arial" pitchFamily="34" charset="0"/>
              </a:defRPr>
            </a:lvl1pPr>
          </a:lstStyle>
          <a:p>
            <a:r>
              <a:rPr lang="en-US" dirty="0" smtClean="0"/>
              <a:t>Click to edit Master title style</a:t>
            </a:r>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7546A03-A698-48B4-80B2-FD3C94DE8D44}" type="datetimeFigureOut">
              <a:rPr lang="en-US" smtClean="0">
                <a:solidFill>
                  <a:prstClr val="black">
                    <a:lumMod val="95000"/>
                    <a:lumOff val="5000"/>
                  </a:prstClr>
                </a:solidFill>
              </a:rPr>
              <a:pPr/>
              <a:t>7/31/2018</a:t>
            </a:fld>
            <a:endParaRPr lang="en-US">
              <a:solidFill>
                <a:prstClr val="black">
                  <a:lumMod val="95000"/>
                  <a:lumOff val="5000"/>
                </a:prstClr>
              </a:solidFill>
            </a:endParaRPr>
          </a:p>
        </p:txBody>
      </p:sp>
      <p:sp>
        <p:nvSpPr>
          <p:cNvPr id="5" name="Footer Placeholder 4"/>
          <p:cNvSpPr>
            <a:spLocks noGrp="1"/>
          </p:cNvSpPr>
          <p:nvPr>
            <p:ph type="ftr" sz="quarter" idx="11"/>
          </p:nvPr>
        </p:nvSpPr>
        <p:spPr/>
        <p:txBody>
          <a:bodyPr/>
          <a:lstStyle/>
          <a:p>
            <a:endParaRPr lang="en-US">
              <a:solidFill>
                <a:prstClr val="black">
                  <a:lumMod val="95000"/>
                  <a:lumOff val="5000"/>
                </a:prstClr>
              </a:solidFill>
            </a:endParaRPr>
          </a:p>
        </p:txBody>
      </p:sp>
      <p:sp>
        <p:nvSpPr>
          <p:cNvPr id="6" name="Slide Number Placeholder 5"/>
          <p:cNvSpPr>
            <a:spLocks noGrp="1"/>
          </p:cNvSpPr>
          <p:nvPr>
            <p:ph type="sldNum" sz="quarter" idx="12"/>
          </p:nvPr>
        </p:nvSpPr>
        <p:spPr/>
        <p:txBody>
          <a:bodyPr/>
          <a:lstStyle/>
          <a:p>
            <a:fld id="{7EA63679-7176-4D46-9F6C-F6EAFDA1BFEA}" type="slidenum">
              <a:rPr lang="en-US" smtClean="0">
                <a:solidFill>
                  <a:prstClr val="black">
                    <a:lumMod val="95000"/>
                    <a:lumOff val="5000"/>
                  </a:prstClr>
                </a:solidFill>
              </a:rPr>
              <a:pPr/>
              <a:t>‹#›</a:t>
            </a:fld>
            <a:endParaRPr lang="en-US">
              <a:solidFill>
                <a:prstClr val="black">
                  <a:lumMod val="95000"/>
                  <a:lumOff val="5000"/>
                </a:prstClr>
              </a:solidFill>
            </a:endParaRPr>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194631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Layout>
</file>

<file path=ppt/slideLayouts/slideLayout21.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27637651"/>
      </p:ext>
    </p:extLst>
  </p:cSld>
  <p:clrMapOvr>
    <a:masterClrMapping/>
  </p:clrMapOvr>
  <p:transition>
    <p:fade/>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ectangle 9"/>
          <p:cNvSpPr/>
          <p:nvPr/>
        </p:nvSpPr>
        <p:spPr>
          <a:xfrm>
            <a:off x="0" y="1"/>
            <a:ext cx="9144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1"/>
            <a:ext cx="9144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342900" y="4960137"/>
            <a:ext cx="5829300" cy="1463040"/>
          </a:xfrm>
        </p:spPr>
        <p:txBody>
          <a:bodyPr anchor="ctr">
            <a:normAutofit/>
          </a:bodyPr>
          <a:lstStyle>
            <a:lvl1pPr algn="r">
              <a:defRPr sz="3750" spc="150" baseline="0"/>
            </a:lvl1pPr>
          </a:lstStyle>
          <a:p>
            <a:r>
              <a:rPr lang="en-US" smtClean="0"/>
              <a:t>Click to edit Master title style</a:t>
            </a:r>
            <a:endParaRPr lang="en-US" dirty="0"/>
          </a:p>
        </p:txBody>
      </p:sp>
      <p:sp>
        <p:nvSpPr>
          <p:cNvPr id="3" name="Subtitle 2"/>
          <p:cNvSpPr>
            <a:spLocks noGrp="1"/>
          </p:cNvSpPr>
          <p:nvPr>
            <p:ph type="subTitle" idx="1"/>
          </p:nvPr>
        </p:nvSpPr>
        <p:spPr>
          <a:xfrm>
            <a:off x="6457950" y="4960137"/>
            <a:ext cx="2400300" cy="1463040"/>
          </a:xfrm>
        </p:spPr>
        <p:txBody>
          <a:bodyPr lIns="91440" rIns="91440" anchor="ctr">
            <a:normAutofit/>
          </a:bodyPr>
          <a:lstStyle>
            <a:lvl1pPr marL="0" indent="0" algn="l">
              <a:lnSpc>
                <a:spcPct val="100000"/>
              </a:lnSpc>
              <a:spcBef>
                <a:spcPts val="0"/>
              </a:spcBef>
              <a:buNone/>
              <a:defRPr sz="1350">
                <a:solidFill>
                  <a:schemeClr val="tx1">
                    <a:lumMod val="95000"/>
                    <a:lumOff val="5000"/>
                  </a:schemeClr>
                </a:solidFill>
              </a:defRPr>
            </a:lvl1pPr>
            <a:lvl2pPr marL="342900" indent="0" algn="ctr">
              <a:buNone/>
              <a:defRPr sz="1350"/>
            </a:lvl2pPr>
            <a:lvl3pPr marL="685800" indent="0" algn="ctr">
              <a:buNone/>
              <a:defRPr sz="1350"/>
            </a:lvl3pPr>
            <a:lvl4pPr marL="1028700" indent="0" algn="ctr">
              <a:buNone/>
              <a:defRPr sz="1350"/>
            </a:lvl4pPr>
            <a:lvl5pPr marL="1371600" indent="0" algn="ctr">
              <a:buNone/>
              <a:defRPr sz="1350"/>
            </a:lvl5pPr>
            <a:lvl6pPr marL="1714500" indent="0" algn="ctr">
              <a:buNone/>
              <a:defRPr sz="1350"/>
            </a:lvl6pPr>
            <a:lvl7pPr marL="2057400" indent="0" algn="ctr">
              <a:buNone/>
              <a:defRPr sz="1350"/>
            </a:lvl7pPr>
            <a:lvl8pPr marL="2400300" indent="0" algn="ctr">
              <a:buNone/>
              <a:defRPr sz="1350"/>
            </a:lvl8pPr>
            <a:lvl9pPr marL="2743200" indent="0" algn="ctr">
              <a:buNone/>
              <a:defRPr sz="135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B7546A03-A698-48B4-80B2-FD3C94DE8D44}" type="datetimeFigureOut">
              <a:rPr lang="en-US" smtClean="0">
                <a:solidFill>
                  <a:prstClr val="black">
                    <a:lumMod val="95000"/>
                    <a:lumOff val="5000"/>
                  </a:prstClr>
                </a:solidFill>
              </a:rPr>
              <a:pPr/>
              <a:t>7/31/2018</a:t>
            </a:fld>
            <a:endParaRPr lang="en-US">
              <a:solidFill>
                <a:prstClr val="black">
                  <a:lumMod val="95000"/>
                  <a:lumOff val="5000"/>
                </a:prstClr>
              </a:solidFill>
            </a:endParaRPr>
          </a:p>
        </p:txBody>
      </p:sp>
      <p:sp>
        <p:nvSpPr>
          <p:cNvPr id="5" name="Footer Placeholder 4"/>
          <p:cNvSpPr>
            <a:spLocks noGrp="1"/>
          </p:cNvSpPr>
          <p:nvPr>
            <p:ph type="ftr" sz="quarter" idx="11"/>
          </p:nvPr>
        </p:nvSpPr>
        <p:spPr/>
        <p:txBody>
          <a:bodyPr/>
          <a:lstStyle/>
          <a:p>
            <a:endParaRPr lang="en-US">
              <a:solidFill>
                <a:prstClr val="black">
                  <a:lumMod val="95000"/>
                  <a:lumOff val="5000"/>
                </a:prstClr>
              </a:solidFill>
            </a:endParaRPr>
          </a:p>
        </p:txBody>
      </p:sp>
      <p:sp>
        <p:nvSpPr>
          <p:cNvPr id="6" name="Slide Number Placeholder 5"/>
          <p:cNvSpPr>
            <a:spLocks noGrp="1"/>
          </p:cNvSpPr>
          <p:nvPr>
            <p:ph type="sldNum" sz="quarter" idx="12"/>
          </p:nvPr>
        </p:nvSpPr>
        <p:spPr/>
        <p:txBody>
          <a:bodyPr/>
          <a:lstStyle/>
          <a:p>
            <a:fld id="{7EA63679-7176-4D46-9F6C-F6EAFDA1BFEA}" type="slidenum">
              <a:rPr lang="en-US" smtClean="0">
                <a:solidFill>
                  <a:prstClr val="black">
                    <a:lumMod val="95000"/>
                    <a:lumOff val="5000"/>
                  </a:prstClr>
                </a:solidFill>
              </a:rPr>
              <a:pPr/>
              <a:t>‹#›</a:t>
            </a:fld>
            <a:endParaRPr lang="en-US">
              <a:solidFill>
                <a:prstClr val="black">
                  <a:lumMod val="95000"/>
                  <a:lumOff val="5000"/>
                </a:prstClr>
              </a:solidFill>
            </a:endParaRPr>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9308227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Layout>
</file>

<file path=ppt/slideLayouts/slideLayout2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7546A03-A698-48B4-80B2-FD3C94DE8D44}" type="datetimeFigureOut">
              <a:rPr lang="en-US" smtClean="0">
                <a:solidFill>
                  <a:prstClr val="black">
                    <a:lumMod val="95000"/>
                    <a:lumOff val="5000"/>
                  </a:prstClr>
                </a:solidFill>
              </a:rPr>
              <a:pPr/>
              <a:t>7/31/2018</a:t>
            </a:fld>
            <a:endParaRPr lang="en-US">
              <a:solidFill>
                <a:prstClr val="black">
                  <a:lumMod val="95000"/>
                  <a:lumOff val="5000"/>
                </a:prstClr>
              </a:solidFill>
            </a:endParaRPr>
          </a:p>
        </p:txBody>
      </p:sp>
      <p:sp>
        <p:nvSpPr>
          <p:cNvPr id="5" name="Footer Placeholder 4"/>
          <p:cNvSpPr>
            <a:spLocks noGrp="1"/>
          </p:cNvSpPr>
          <p:nvPr>
            <p:ph type="ftr" sz="quarter" idx="11"/>
          </p:nvPr>
        </p:nvSpPr>
        <p:spPr/>
        <p:txBody>
          <a:bodyPr/>
          <a:lstStyle/>
          <a:p>
            <a:endParaRPr lang="en-US">
              <a:solidFill>
                <a:prstClr val="black">
                  <a:lumMod val="95000"/>
                  <a:lumOff val="5000"/>
                </a:prstClr>
              </a:solidFill>
            </a:endParaRPr>
          </a:p>
        </p:txBody>
      </p:sp>
      <p:sp>
        <p:nvSpPr>
          <p:cNvPr id="6" name="Slide Number Placeholder 5"/>
          <p:cNvSpPr>
            <a:spLocks noGrp="1"/>
          </p:cNvSpPr>
          <p:nvPr>
            <p:ph type="sldNum" sz="quarter" idx="12"/>
          </p:nvPr>
        </p:nvSpPr>
        <p:spPr/>
        <p:txBody>
          <a:bodyPr/>
          <a:lstStyle/>
          <a:p>
            <a:fld id="{7EA63679-7176-4D46-9F6C-F6EAFDA1BFEA}" type="slidenum">
              <a:rPr lang="en-US" smtClean="0">
                <a:solidFill>
                  <a:prstClr val="black">
                    <a:lumMod val="95000"/>
                    <a:lumOff val="5000"/>
                  </a:prstClr>
                </a:solidFill>
              </a:rPr>
              <a:pPr/>
              <a:t>‹#›</a:t>
            </a:fld>
            <a:endParaRPr lang="en-US">
              <a:solidFill>
                <a:prstClr val="black">
                  <a:lumMod val="95000"/>
                  <a:lumOff val="5000"/>
                </a:prstClr>
              </a:solidFill>
            </a:endParaRPr>
          </a:p>
        </p:txBody>
      </p:sp>
    </p:spTree>
    <p:extLst>
      <p:ext uri="{BB962C8B-B14F-4D97-AF65-F5344CB8AC3E}">
        <p14:creationId xmlns:p14="http://schemas.microsoft.com/office/powerpoint/2010/main" val="23326963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Layout>
</file>

<file path=ppt/slideLayouts/slideLayout2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Rectangle 8"/>
          <p:cNvSpPr/>
          <p:nvPr/>
        </p:nvSpPr>
        <p:spPr>
          <a:xfrm>
            <a:off x="0" y="1"/>
            <a:ext cx="9144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1"/>
            <a:ext cx="9144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960137"/>
            <a:ext cx="5829300" cy="1463040"/>
          </a:xfrm>
        </p:spPr>
        <p:txBody>
          <a:bodyPr anchor="ctr">
            <a:normAutofit/>
          </a:bodyPr>
          <a:lstStyle>
            <a:lvl1pPr algn="r">
              <a:defRPr sz="3750" b="0" spc="150" baseline="0"/>
            </a:lvl1pPr>
          </a:lstStyle>
          <a:p>
            <a:r>
              <a:rPr lang="en-US" smtClean="0"/>
              <a:t>Click to edit Master title style</a:t>
            </a:r>
            <a:endParaRPr lang="en-US" dirty="0"/>
          </a:p>
        </p:txBody>
      </p:sp>
      <p:sp>
        <p:nvSpPr>
          <p:cNvPr id="3" name="Text Placeholder 2"/>
          <p:cNvSpPr>
            <a:spLocks noGrp="1"/>
          </p:cNvSpPr>
          <p:nvPr>
            <p:ph type="body" idx="1"/>
          </p:nvPr>
        </p:nvSpPr>
        <p:spPr>
          <a:xfrm>
            <a:off x="6457950" y="4960137"/>
            <a:ext cx="2400300" cy="1463040"/>
          </a:xfrm>
        </p:spPr>
        <p:txBody>
          <a:bodyPr lIns="91440" rIns="91440" anchor="ctr">
            <a:normAutofit/>
          </a:bodyPr>
          <a:lstStyle>
            <a:lvl1pPr marL="0" indent="0">
              <a:lnSpc>
                <a:spcPct val="100000"/>
              </a:lnSpc>
              <a:spcBef>
                <a:spcPts val="0"/>
              </a:spcBef>
              <a:buNone/>
              <a:defRPr sz="1350">
                <a:solidFill>
                  <a:schemeClr val="tx1">
                    <a:lumMod val="95000"/>
                    <a:lumOff val="5000"/>
                  </a:schemeClr>
                </a:solidFill>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7546A03-A698-48B4-80B2-FD3C94DE8D44}" type="datetimeFigureOut">
              <a:rPr lang="en-US" smtClean="0">
                <a:solidFill>
                  <a:prstClr val="black">
                    <a:lumMod val="95000"/>
                    <a:lumOff val="5000"/>
                  </a:prstClr>
                </a:solidFill>
              </a:rPr>
              <a:pPr/>
              <a:t>7/31/2018</a:t>
            </a:fld>
            <a:endParaRPr lang="en-US">
              <a:solidFill>
                <a:prstClr val="black">
                  <a:lumMod val="95000"/>
                  <a:lumOff val="5000"/>
                </a:prstClr>
              </a:solidFill>
            </a:endParaRPr>
          </a:p>
        </p:txBody>
      </p:sp>
      <p:sp>
        <p:nvSpPr>
          <p:cNvPr id="5" name="Footer Placeholder 4"/>
          <p:cNvSpPr>
            <a:spLocks noGrp="1"/>
          </p:cNvSpPr>
          <p:nvPr>
            <p:ph type="ftr" sz="quarter" idx="11"/>
          </p:nvPr>
        </p:nvSpPr>
        <p:spPr/>
        <p:txBody>
          <a:bodyPr/>
          <a:lstStyle/>
          <a:p>
            <a:endParaRPr lang="en-US">
              <a:solidFill>
                <a:prstClr val="black">
                  <a:lumMod val="95000"/>
                  <a:lumOff val="5000"/>
                </a:prstClr>
              </a:solidFill>
            </a:endParaRPr>
          </a:p>
        </p:txBody>
      </p:sp>
      <p:sp>
        <p:nvSpPr>
          <p:cNvPr id="6" name="Slide Number Placeholder 5"/>
          <p:cNvSpPr>
            <a:spLocks noGrp="1"/>
          </p:cNvSpPr>
          <p:nvPr>
            <p:ph type="sldNum" sz="quarter" idx="12"/>
          </p:nvPr>
        </p:nvSpPr>
        <p:spPr/>
        <p:txBody>
          <a:bodyPr/>
          <a:lstStyle/>
          <a:p>
            <a:fld id="{7EA63679-7176-4D46-9F6C-F6EAFDA1BFEA}" type="slidenum">
              <a:rPr lang="en-US" smtClean="0">
                <a:solidFill>
                  <a:prstClr val="black">
                    <a:lumMod val="95000"/>
                    <a:lumOff val="5000"/>
                  </a:prstClr>
                </a:solidFill>
              </a:rPr>
              <a:pPr/>
              <a:t>‹#›</a:t>
            </a:fld>
            <a:endParaRPr lang="en-US">
              <a:solidFill>
                <a:prstClr val="black">
                  <a:lumMod val="95000"/>
                  <a:lumOff val="5000"/>
                </a:prstClr>
              </a:solidFill>
            </a:endParaRPr>
          </a:p>
        </p:txBody>
      </p:sp>
      <p:cxnSp>
        <p:nvCxnSpPr>
          <p:cNvPr id="8" name="Straight Connector 7"/>
          <p:cNvCxnSpPr/>
          <p:nvPr/>
        </p:nvCxnSpPr>
        <p:spPr>
          <a:xfrm flipV="1">
            <a:off x="6290132"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083061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Layout>
</file>

<file path=ppt/slideLayouts/slideLayout2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1499616"/>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768095" y="2286000"/>
            <a:ext cx="35661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491990" y="2286000"/>
            <a:ext cx="3566160" cy="4023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7546A03-A698-48B4-80B2-FD3C94DE8D44}" type="datetimeFigureOut">
              <a:rPr lang="en-US" smtClean="0">
                <a:solidFill>
                  <a:prstClr val="black">
                    <a:lumMod val="95000"/>
                    <a:lumOff val="5000"/>
                  </a:prstClr>
                </a:solidFill>
              </a:rPr>
              <a:pPr/>
              <a:t>7/31/2018</a:t>
            </a:fld>
            <a:endParaRPr lang="en-US">
              <a:solidFill>
                <a:prstClr val="black">
                  <a:lumMod val="95000"/>
                  <a:lumOff val="5000"/>
                </a:prstClr>
              </a:solidFill>
            </a:endParaRPr>
          </a:p>
        </p:txBody>
      </p:sp>
      <p:sp>
        <p:nvSpPr>
          <p:cNvPr id="6" name="Footer Placeholder 5"/>
          <p:cNvSpPr>
            <a:spLocks noGrp="1"/>
          </p:cNvSpPr>
          <p:nvPr>
            <p:ph type="ftr" sz="quarter" idx="11"/>
          </p:nvPr>
        </p:nvSpPr>
        <p:spPr/>
        <p:txBody>
          <a:bodyPr/>
          <a:lstStyle/>
          <a:p>
            <a:endParaRPr lang="en-US">
              <a:solidFill>
                <a:prstClr val="black">
                  <a:lumMod val="95000"/>
                  <a:lumOff val="5000"/>
                </a:prstClr>
              </a:solidFill>
            </a:endParaRPr>
          </a:p>
        </p:txBody>
      </p:sp>
      <p:sp>
        <p:nvSpPr>
          <p:cNvPr id="7" name="Slide Number Placeholder 6"/>
          <p:cNvSpPr>
            <a:spLocks noGrp="1"/>
          </p:cNvSpPr>
          <p:nvPr>
            <p:ph type="sldNum" sz="quarter" idx="12"/>
          </p:nvPr>
        </p:nvSpPr>
        <p:spPr/>
        <p:txBody>
          <a:bodyPr/>
          <a:lstStyle/>
          <a:p>
            <a:fld id="{7EA63679-7176-4D46-9F6C-F6EAFDA1BFEA}" type="slidenum">
              <a:rPr lang="en-US" smtClean="0">
                <a:solidFill>
                  <a:prstClr val="black">
                    <a:lumMod val="95000"/>
                    <a:lumOff val="5000"/>
                  </a:prstClr>
                </a:solidFill>
              </a:rPr>
              <a:pPr/>
              <a:t>‹#›</a:t>
            </a:fld>
            <a:endParaRPr lang="en-US">
              <a:solidFill>
                <a:prstClr val="black">
                  <a:lumMod val="95000"/>
                  <a:lumOff val="5000"/>
                </a:prstClr>
              </a:solidFill>
            </a:endParaRPr>
          </a:p>
        </p:txBody>
      </p:sp>
    </p:spTree>
    <p:extLst>
      <p:ext uri="{BB962C8B-B14F-4D97-AF65-F5344CB8AC3E}">
        <p14:creationId xmlns:p14="http://schemas.microsoft.com/office/powerpoint/2010/main" val="406240084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Layout>
</file>

<file path=ppt/slideLayouts/slideLayout2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768096" y="2179636"/>
            <a:ext cx="3566160" cy="822960"/>
          </a:xfrm>
        </p:spPr>
        <p:txBody>
          <a:bodyPr lIns="137160" rIns="137160" anchor="ctr">
            <a:normAutofit/>
          </a:bodyPr>
          <a:lstStyle>
            <a:lvl1pPr marL="0" indent="0">
              <a:spcBef>
                <a:spcPts val="0"/>
              </a:spcBef>
              <a:spcAft>
                <a:spcPts val="0"/>
              </a:spcAft>
              <a:buNone/>
              <a:defRPr sz="1725" b="0" cap="none" baseline="0">
                <a:solidFill>
                  <a:schemeClr val="accent1"/>
                </a:solidFill>
                <a:latin typeface="+mn-lt"/>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Click to edit Master text styles</a:t>
            </a:r>
          </a:p>
        </p:txBody>
      </p:sp>
      <p:sp>
        <p:nvSpPr>
          <p:cNvPr id="4" name="Content Placeholder 3"/>
          <p:cNvSpPr>
            <a:spLocks noGrp="1"/>
          </p:cNvSpPr>
          <p:nvPr>
            <p:ph sz="half" idx="2"/>
          </p:nvPr>
        </p:nvSpPr>
        <p:spPr>
          <a:xfrm>
            <a:off x="768096" y="2967788"/>
            <a:ext cx="356616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493166" y="2179636"/>
            <a:ext cx="3566160" cy="822960"/>
          </a:xfrm>
        </p:spPr>
        <p:txBody>
          <a:bodyPr lIns="137160" rIns="137160" anchor="ctr">
            <a:normAutofit/>
          </a:bodyPr>
          <a:lstStyle>
            <a:lvl1pPr marL="0" indent="0">
              <a:spcBef>
                <a:spcPts val="0"/>
              </a:spcBef>
              <a:spcAft>
                <a:spcPts val="0"/>
              </a:spcAft>
              <a:buNone/>
              <a:defRPr lang="en-US" sz="1725" b="0" kern="1200" cap="none" baseline="0" dirty="0">
                <a:solidFill>
                  <a:schemeClr val="accent1"/>
                </a:solidFill>
                <a:latin typeface="+mn-lt"/>
                <a:ea typeface="+mn-ea"/>
                <a:cs typeface="+mn-cs"/>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marL="0" lvl="0" indent="0" algn="l" defTabSz="685800" rtl="0" eaLnBrk="1" latinLnBrk="0" hangingPunct="1">
              <a:lnSpc>
                <a:spcPct val="90000"/>
              </a:lnSpc>
              <a:spcBef>
                <a:spcPts val="1350"/>
              </a:spcBef>
              <a:buNone/>
            </a:pPr>
            <a:r>
              <a:rPr lang="en-US" smtClean="0"/>
              <a:t>Click to edit Master text styles</a:t>
            </a:r>
          </a:p>
        </p:txBody>
      </p:sp>
      <p:sp>
        <p:nvSpPr>
          <p:cNvPr id="6" name="Content Placeholder 5"/>
          <p:cNvSpPr>
            <a:spLocks noGrp="1"/>
          </p:cNvSpPr>
          <p:nvPr>
            <p:ph sz="quarter" idx="4"/>
          </p:nvPr>
        </p:nvSpPr>
        <p:spPr>
          <a:xfrm>
            <a:off x="4493166" y="2967788"/>
            <a:ext cx="3566160" cy="334157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7546A03-A698-48B4-80B2-FD3C94DE8D44}" type="datetimeFigureOut">
              <a:rPr lang="en-US" smtClean="0">
                <a:solidFill>
                  <a:prstClr val="black">
                    <a:lumMod val="95000"/>
                    <a:lumOff val="5000"/>
                  </a:prstClr>
                </a:solidFill>
              </a:rPr>
              <a:pPr/>
              <a:t>7/31/2018</a:t>
            </a:fld>
            <a:endParaRPr lang="en-US">
              <a:solidFill>
                <a:prstClr val="black">
                  <a:lumMod val="95000"/>
                  <a:lumOff val="5000"/>
                </a:prstClr>
              </a:solidFill>
            </a:endParaRPr>
          </a:p>
        </p:txBody>
      </p:sp>
      <p:sp>
        <p:nvSpPr>
          <p:cNvPr id="8" name="Footer Placeholder 7"/>
          <p:cNvSpPr>
            <a:spLocks noGrp="1"/>
          </p:cNvSpPr>
          <p:nvPr>
            <p:ph type="ftr" sz="quarter" idx="11"/>
          </p:nvPr>
        </p:nvSpPr>
        <p:spPr/>
        <p:txBody>
          <a:bodyPr/>
          <a:lstStyle/>
          <a:p>
            <a:endParaRPr lang="en-US">
              <a:solidFill>
                <a:prstClr val="black">
                  <a:lumMod val="95000"/>
                  <a:lumOff val="5000"/>
                </a:prstClr>
              </a:solidFill>
            </a:endParaRPr>
          </a:p>
        </p:txBody>
      </p:sp>
      <p:sp>
        <p:nvSpPr>
          <p:cNvPr id="9" name="Slide Number Placeholder 8"/>
          <p:cNvSpPr>
            <a:spLocks noGrp="1"/>
          </p:cNvSpPr>
          <p:nvPr>
            <p:ph type="sldNum" sz="quarter" idx="12"/>
          </p:nvPr>
        </p:nvSpPr>
        <p:spPr/>
        <p:txBody>
          <a:bodyPr/>
          <a:lstStyle/>
          <a:p>
            <a:fld id="{7EA63679-7176-4D46-9F6C-F6EAFDA1BFEA}" type="slidenum">
              <a:rPr lang="en-US" smtClean="0">
                <a:solidFill>
                  <a:prstClr val="black">
                    <a:lumMod val="95000"/>
                    <a:lumOff val="5000"/>
                  </a:prstClr>
                </a:solidFill>
              </a:rPr>
              <a:pPr/>
              <a:t>‹#›</a:t>
            </a:fld>
            <a:endParaRPr lang="en-US">
              <a:solidFill>
                <a:prstClr val="black">
                  <a:lumMod val="95000"/>
                  <a:lumOff val="5000"/>
                </a:prstClr>
              </a:solidFill>
            </a:endParaRPr>
          </a:p>
        </p:txBody>
      </p:sp>
    </p:spTree>
    <p:extLst>
      <p:ext uri="{BB962C8B-B14F-4D97-AF65-F5344CB8AC3E}">
        <p14:creationId xmlns:p14="http://schemas.microsoft.com/office/powerpoint/2010/main" val="236207132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Layout>
</file>

<file path=ppt/slideLayouts/slideLayout2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7546A03-A698-48B4-80B2-FD3C94DE8D44}" type="datetimeFigureOut">
              <a:rPr lang="en-US" smtClean="0">
                <a:solidFill>
                  <a:prstClr val="black">
                    <a:lumMod val="95000"/>
                    <a:lumOff val="5000"/>
                  </a:prstClr>
                </a:solidFill>
              </a:rPr>
              <a:pPr/>
              <a:t>7/31/2018</a:t>
            </a:fld>
            <a:endParaRPr lang="en-US">
              <a:solidFill>
                <a:prstClr val="black">
                  <a:lumMod val="95000"/>
                  <a:lumOff val="5000"/>
                </a:prstClr>
              </a:solidFill>
            </a:endParaRPr>
          </a:p>
        </p:txBody>
      </p:sp>
      <p:sp>
        <p:nvSpPr>
          <p:cNvPr id="4" name="Footer Placeholder 3"/>
          <p:cNvSpPr>
            <a:spLocks noGrp="1"/>
          </p:cNvSpPr>
          <p:nvPr>
            <p:ph type="ftr" sz="quarter" idx="11"/>
          </p:nvPr>
        </p:nvSpPr>
        <p:spPr/>
        <p:txBody>
          <a:bodyPr/>
          <a:lstStyle/>
          <a:p>
            <a:endParaRPr lang="en-US">
              <a:solidFill>
                <a:prstClr val="black">
                  <a:lumMod val="95000"/>
                  <a:lumOff val="5000"/>
                </a:prstClr>
              </a:solidFill>
            </a:endParaRPr>
          </a:p>
        </p:txBody>
      </p:sp>
      <p:sp>
        <p:nvSpPr>
          <p:cNvPr id="5" name="Slide Number Placeholder 4"/>
          <p:cNvSpPr>
            <a:spLocks noGrp="1"/>
          </p:cNvSpPr>
          <p:nvPr>
            <p:ph type="sldNum" sz="quarter" idx="12"/>
          </p:nvPr>
        </p:nvSpPr>
        <p:spPr/>
        <p:txBody>
          <a:bodyPr/>
          <a:lstStyle/>
          <a:p>
            <a:fld id="{7EA63679-7176-4D46-9F6C-F6EAFDA1BFEA}" type="slidenum">
              <a:rPr lang="en-US" smtClean="0">
                <a:solidFill>
                  <a:prstClr val="black">
                    <a:lumMod val="95000"/>
                    <a:lumOff val="5000"/>
                  </a:prstClr>
                </a:solidFill>
              </a:rPr>
              <a:pPr/>
              <a:t>‹#›</a:t>
            </a:fld>
            <a:endParaRPr lang="en-US">
              <a:solidFill>
                <a:prstClr val="black">
                  <a:lumMod val="95000"/>
                  <a:lumOff val="5000"/>
                </a:prstClr>
              </a:solidFill>
            </a:endParaRPr>
          </a:p>
        </p:txBody>
      </p:sp>
    </p:spTree>
    <p:extLst>
      <p:ext uri="{BB962C8B-B14F-4D97-AF65-F5344CB8AC3E}">
        <p14:creationId xmlns:p14="http://schemas.microsoft.com/office/powerpoint/2010/main" val="262755139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Layout>
</file>

<file path=ppt/slideLayouts/slideLayout2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7546A03-A698-48B4-80B2-FD3C94DE8D44}" type="datetimeFigureOut">
              <a:rPr lang="en-US" smtClean="0">
                <a:solidFill>
                  <a:prstClr val="black">
                    <a:lumMod val="95000"/>
                    <a:lumOff val="5000"/>
                  </a:prstClr>
                </a:solidFill>
              </a:rPr>
              <a:pPr/>
              <a:t>7/31/2018</a:t>
            </a:fld>
            <a:endParaRPr lang="en-US">
              <a:solidFill>
                <a:prstClr val="black">
                  <a:lumMod val="95000"/>
                  <a:lumOff val="5000"/>
                </a:prstClr>
              </a:solidFill>
            </a:endParaRPr>
          </a:p>
        </p:txBody>
      </p:sp>
      <p:sp>
        <p:nvSpPr>
          <p:cNvPr id="3" name="Footer Placeholder 2"/>
          <p:cNvSpPr>
            <a:spLocks noGrp="1"/>
          </p:cNvSpPr>
          <p:nvPr>
            <p:ph type="ftr" sz="quarter" idx="11"/>
          </p:nvPr>
        </p:nvSpPr>
        <p:spPr/>
        <p:txBody>
          <a:bodyPr/>
          <a:lstStyle/>
          <a:p>
            <a:endParaRPr lang="en-US">
              <a:solidFill>
                <a:prstClr val="black">
                  <a:lumMod val="95000"/>
                  <a:lumOff val="5000"/>
                </a:prstClr>
              </a:solidFill>
            </a:endParaRPr>
          </a:p>
        </p:txBody>
      </p:sp>
      <p:sp>
        <p:nvSpPr>
          <p:cNvPr id="4" name="Slide Number Placeholder 3"/>
          <p:cNvSpPr>
            <a:spLocks noGrp="1"/>
          </p:cNvSpPr>
          <p:nvPr>
            <p:ph type="sldNum" sz="quarter" idx="12"/>
          </p:nvPr>
        </p:nvSpPr>
        <p:spPr/>
        <p:txBody>
          <a:bodyPr/>
          <a:lstStyle/>
          <a:p>
            <a:fld id="{7EA63679-7176-4D46-9F6C-F6EAFDA1BFEA}" type="slidenum">
              <a:rPr lang="en-US" smtClean="0">
                <a:solidFill>
                  <a:prstClr val="black">
                    <a:lumMod val="95000"/>
                    <a:lumOff val="5000"/>
                  </a:prstClr>
                </a:solidFill>
              </a:rPr>
              <a:pPr/>
              <a:t>‹#›</a:t>
            </a:fld>
            <a:endParaRPr lang="en-US">
              <a:solidFill>
                <a:prstClr val="black">
                  <a:lumMod val="95000"/>
                  <a:lumOff val="5000"/>
                </a:prstClr>
              </a:solidFill>
            </a:endParaRPr>
          </a:p>
        </p:txBody>
      </p:sp>
    </p:spTree>
    <p:extLst>
      <p:ext uri="{BB962C8B-B14F-4D97-AF65-F5344CB8AC3E}">
        <p14:creationId xmlns:p14="http://schemas.microsoft.com/office/powerpoint/2010/main" val="124322096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Layout>
</file>

<file path=ppt/slideLayouts/slideLayout2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768096" y="471509"/>
            <a:ext cx="3291840" cy="1737360"/>
          </a:xfrm>
        </p:spPr>
        <p:txBody>
          <a:bodyPr>
            <a:noAutofit/>
          </a:bodyPr>
          <a:lstStyle>
            <a:lvl1pPr>
              <a:lnSpc>
                <a:spcPct val="80000"/>
              </a:lnSpc>
              <a:defRPr sz="3000"/>
            </a:lvl1pPr>
          </a:lstStyle>
          <a:p>
            <a:r>
              <a:rPr lang="en-US" smtClean="0"/>
              <a:t>Click to edit Master title style</a:t>
            </a:r>
            <a:endParaRPr lang="en-US" dirty="0"/>
          </a:p>
        </p:txBody>
      </p:sp>
      <p:sp>
        <p:nvSpPr>
          <p:cNvPr id="3" name="Content Placeholder 2"/>
          <p:cNvSpPr>
            <a:spLocks noGrp="1"/>
          </p:cNvSpPr>
          <p:nvPr>
            <p:ph idx="1"/>
          </p:nvPr>
        </p:nvSpPr>
        <p:spPr>
          <a:xfrm>
            <a:off x="4286250" y="822960"/>
            <a:ext cx="4258818" cy="5184648"/>
          </a:xfrm>
        </p:spPr>
        <p:txBody>
          <a:bodyPr/>
          <a:lstStyle>
            <a:lvl1pPr>
              <a:defRPr sz="1800"/>
            </a:lvl1pPr>
            <a:lvl2pPr>
              <a:defRPr sz="1500"/>
            </a:lvl2pPr>
            <a:lvl3pPr>
              <a:defRPr sz="12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8096" y="2257506"/>
            <a:ext cx="3291840" cy="3762294"/>
          </a:xfrm>
        </p:spPr>
        <p:txBody>
          <a:bodyPr lIns="91440" rIns="91440">
            <a:normAutofit/>
          </a:bodyPr>
          <a:lstStyle>
            <a:lvl1pPr marL="0" indent="0">
              <a:lnSpc>
                <a:spcPct val="108000"/>
              </a:lnSpc>
              <a:spcBef>
                <a:spcPts val="450"/>
              </a:spcBef>
              <a:buNone/>
              <a:defRPr sz="1200"/>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546A03-A698-48B4-80B2-FD3C94DE8D44}" type="datetimeFigureOut">
              <a:rPr lang="en-US" smtClean="0">
                <a:solidFill>
                  <a:prstClr val="black">
                    <a:lumMod val="95000"/>
                    <a:lumOff val="5000"/>
                  </a:prstClr>
                </a:solidFill>
              </a:rPr>
              <a:pPr/>
              <a:t>7/31/2018</a:t>
            </a:fld>
            <a:endParaRPr lang="en-US">
              <a:solidFill>
                <a:prstClr val="black">
                  <a:lumMod val="95000"/>
                  <a:lumOff val="5000"/>
                </a:prstClr>
              </a:solidFill>
            </a:endParaRPr>
          </a:p>
        </p:txBody>
      </p:sp>
      <p:sp>
        <p:nvSpPr>
          <p:cNvPr id="6" name="Footer Placeholder 5"/>
          <p:cNvSpPr>
            <a:spLocks noGrp="1"/>
          </p:cNvSpPr>
          <p:nvPr>
            <p:ph type="ftr" sz="quarter" idx="11"/>
          </p:nvPr>
        </p:nvSpPr>
        <p:spPr/>
        <p:txBody>
          <a:bodyPr/>
          <a:lstStyle/>
          <a:p>
            <a:endParaRPr lang="en-US">
              <a:solidFill>
                <a:prstClr val="black">
                  <a:lumMod val="95000"/>
                  <a:lumOff val="5000"/>
                </a:prstClr>
              </a:solidFill>
            </a:endParaRPr>
          </a:p>
        </p:txBody>
      </p:sp>
      <p:sp>
        <p:nvSpPr>
          <p:cNvPr id="7" name="Slide Number Placeholder 6"/>
          <p:cNvSpPr>
            <a:spLocks noGrp="1"/>
          </p:cNvSpPr>
          <p:nvPr>
            <p:ph type="sldNum" sz="quarter" idx="12"/>
          </p:nvPr>
        </p:nvSpPr>
        <p:spPr/>
        <p:txBody>
          <a:bodyPr/>
          <a:lstStyle/>
          <a:p>
            <a:fld id="{7EA63679-7176-4D46-9F6C-F6EAFDA1BFEA}" type="slidenum">
              <a:rPr lang="en-US" smtClean="0">
                <a:solidFill>
                  <a:prstClr val="black">
                    <a:lumMod val="95000"/>
                    <a:lumOff val="5000"/>
                  </a:prstClr>
                </a:solidFill>
              </a:rPr>
              <a:pPr/>
              <a:t>‹#›</a:t>
            </a:fld>
            <a:endParaRPr lang="en-US">
              <a:solidFill>
                <a:prstClr val="black">
                  <a:lumMod val="95000"/>
                  <a:lumOff val="5000"/>
                </a:prstClr>
              </a:solidFill>
            </a:endParaRPr>
          </a:p>
        </p:txBody>
      </p:sp>
    </p:spTree>
    <p:extLst>
      <p:ext uri="{BB962C8B-B14F-4D97-AF65-F5344CB8AC3E}">
        <p14:creationId xmlns:p14="http://schemas.microsoft.com/office/powerpoint/2010/main" val="51248419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90600" y="2130425"/>
            <a:ext cx="7620000" cy="1470025"/>
          </a:xfrm>
          <a:prstGeom prst="rect">
            <a:avLst/>
          </a:prstGeom>
        </p:spPr>
        <p:txBody>
          <a:bodyPr/>
          <a:lstStyle>
            <a:lvl1pPr>
              <a:defRPr sz="3600">
                <a:latin typeface="Arial" pitchFamily="34" charset="0"/>
                <a:cs typeface="Arial"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934200" cy="1752600"/>
          </a:xfrm>
          <a:prstGeom prst="rect">
            <a:avLst/>
          </a:prstGeom>
        </p:spPr>
        <p:txBody>
          <a:bodyPr/>
          <a:lstStyle>
            <a:lvl1pPr marL="0" indent="0" algn="ctr">
              <a:buNone/>
              <a:defRPr sz="3000">
                <a:solidFill>
                  <a:schemeClr val="tx1">
                    <a:tint val="75000"/>
                  </a:schemeClr>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4960138"/>
            <a:ext cx="5829300" cy="1463040"/>
          </a:xfrm>
        </p:spPr>
        <p:txBody>
          <a:bodyPr anchor="ctr">
            <a:normAutofit/>
          </a:bodyPr>
          <a:lstStyle>
            <a:lvl1pPr algn="r">
              <a:defRPr sz="3750" spc="150" baseline="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0" y="-1"/>
            <a:ext cx="9141714" cy="4572000"/>
          </a:xfrm>
          <a:solidFill>
            <a:schemeClr val="accent1">
              <a:lumMod val="60000"/>
              <a:lumOff val="40000"/>
            </a:schemeClr>
          </a:solidFill>
        </p:spPr>
        <p:txBody>
          <a:bodyPr lIns="457200" tIns="365760" rIns="45720" bIns="45720"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smtClean="0"/>
              <a:t>Click icon to add picture</a:t>
            </a:r>
            <a:endParaRPr lang="en-US" dirty="0"/>
          </a:p>
        </p:txBody>
      </p:sp>
      <p:sp>
        <p:nvSpPr>
          <p:cNvPr id="4" name="Text Placeholder 3"/>
          <p:cNvSpPr>
            <a:spLocks noGrp="1"/>
          </p:cNvSpPr>
          <p:nvPr>
            <p:ph type="body" sz="half" idx="2"/>
          </p:nvPr>
        </p:nvSpPr>
        <p:spPr>
          <a:xfrm>
            <a:off x="6457950" y="4960138"/>
            <a:ext cx="2400300" cy="1463040"/>
          </a:xfrm>
        </p:spPr>
        <p:txBody>
          <a:bodyPr lIns="91440" rIns="91440" anchor="ctr">
            <a:normAutofit/>
          </a:bodyPr>
          <a:lstStyle>
            <a:lvl1pPr marL="0" indent="0">
              <a:lnSpc>
                <a:spcPct val="100000"/>
              </a:lnSpc>
              <a:spcBef>
                <a:spcPts val="0"/>
              </a:spcBef>
              <a:buNone/>
              <a:defRPr sz="1350">
                <a:solidFill>
                  <a:schemeClr val="tx1">
                    <a:lumMod val="95000"/>
                    <a:lumOff val="5000"/>
                  </a:schemeClr>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7546A03-A698-48B4-80B2-FD3C94DE8D44}" type="datetimeFigureOut">
              <a:rPr lang="en-US" smtClean="0">
                <a:solidFill>
                  <a:prstClr val="black">
                    <a:lumMod val="95000"/>
                    <a:lumOff val="5000"/>
                  </a:prstClr>
                </a:solidFill>
              </a:rPr>
              <a:pPr/>
              <a:t>7/31/2018</a:t>
            </a:fld>
            <a:endParaRPr lang="en-US">
              <a:solidFill>
                <a:prstClr val="black">
                  <a:lumMod val="95000"/>
                  <a:lumOff val="5000"/>
                </a:prstClr>
              </a:solidFill>
            </a:endParaRPr>
          </a:p>
        </p:txBody>
      </p:sp>
      <p:sp>
        <p:nvSpPr>
          <p:cNvPr id="6" name="Footer Placeholder 5"/>
          <p:cNvSpPr>
            <a:spLocks noGrp="1"/>
          </p:cNvSpPr>
          <p:nvPr>
            <p:ph type="ftr" sz="quarter" idx="11"/>
          </p:nvPr>
        </p:nvSpPr>
        <p:spPr/>
        <p:txBody>
          <a:bodyPr/>
          <a:lstStyle/>
          <a:p>
            <a:endParaRPr lang="en-US">
              <a:solidFill>
                <a:prstClr val="black">
                  <a:lumMod val="95000"/>
                  <a:lumOff val="5000"/>
                </a:prstClr>
              </a:solidFill>
            </a:endParaRPr>
          </a:p>
        </p:txBody>
      </p:sp>
      <p:sp>
        <p:nvSpPr>
          <p:cNvPr id="7" name="Slide Number Placeholder 6"/>
          <p:cNvSpPr>
            <a:spLocks noGrp="1"/>
          </p:cNvSpPr>
          <p:nvPr>
            <p:ph type="sldNum" sz="quarter" idx="12"/>
          </p:nvPr>
        </p:nvSpPr>
        <p:spPr/>
        <p:txBody>
          <a:bodyPr/>
          <a:lstStyle/>
          <a:p>
            <a:fld id="{7EA63679-7176-4D46-9F6C-F6EAFDA1BFEA}" type="slidenum">
              <a:rPr lang="en-US" smtClean="0">
                <a:solidFill>
                  <a:prstClr val="black">
                    <a:lumMod val="95000"/>
                    <a:lumOff val="5000"/>
                  </a:prstClr>
                </a:solidFill>
              </a:rPr>
              <a:pPr/>
              <a:t>‹#›</a:t>
            </a:fld>
            <a:endParaRPr lang="en-US">
              <a:solidFill>
                <a:prstClr val="black">
                  <a:lumMod val="95000"/>
                  <a:lumOff val="5000"/>
                </a:prstClr>
              </a:solidFill>
            </a:endParaRPr>
          </a:p>
        </p:txBody>
      </p:sp>
      <p:cxnSp>
        <p:nvCxnSpPr>
          <p:cNvPr id="8" name="Straight Connector 7"/>
          <p:cNvCxnSpPr/>
          <p:nvPr/>
        </p:nvCxnSpPr>
        <p:spPr>
          <a:xfrm flipV="1">
            <a:off x="6290132"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8070658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7546A03-A698-48B4-80B2-FD3C94DE8D44}" type="datetimeFigureOut">
              <a:rPr lang="en-US" smtClean="0">
                <a:solidFill>
                  <a:prstClr val="black">
                    <a:lumMod val="95000"/>
                    <a:lumOff val="5000"/>
                  </a:prstClr>
                </a:solidFill>
              </a:rPr>
              <a:pPr/>
              <a:t>7/31/2018</a:t>
            </a:fld>
            <a:endParaRPr lang="en-US">
              <a:solidFill>
                <a:prstClr val="black">
                  <a:lumMod val="95000"/>
                  <a:lumOff val="5000"/>
                </a:prstClr>
              </a:solidFill>
            </a:endParaRPr>
          </a:p>
        </p:txBody>
      </p:sp>
      <p:sp>
        <p:nvSpPr>
          <p:cNvPr id="5" name="Footer Placeholder 4"/>
          <p:cNvSpPr>
            <a:spLocks noGrp="1"/>
          </p:cNvSpPr>
          <p:nvPr>
            <p:ph type="ftr" sz="quarter" idx="11"/>
          </p:nvPr>
        </p:nvSpPr>
        <p:spPr/>
        <p:txBody>
          <a:bodyPr/>
          <a:lstStyle/>
          <a:p>
            <a:endParaRPr lang="en-US">
              <a:solidFill>
                <a:prstClr val="black">
                  <a:lumMod val="95000"/>
                  <a:lumOff val="5000"/>
                </a:prstClr>
              </a:solidFill>
            </a:endParaRPr>
          </a:p>
        </p:txBody>
      </p:sp>
      <p:sp>
        <p:nvSpPr>
          <p:cNvPr id="6" name="Slide Number Placeholder 5"/>
          <p:cNvSpPr>
            <a:spLocks noGrp="1"/>
          </p:cNvSpPr>
          <p:nvPr>
            <p:ph type="sldNum" sz="quarter" idx="12"/>
          </p:nvPr>
        </p:nvSpPr>
        <p:spPr/>
        <p:txBody>
          <a:bodyPr/>
          <a:lstStyle/>
          <a:p>
            <a:fld id="{7EA63679-7176-4D46-9F6C-F6EAFDA1BFEA}" type="slidenum">
              <a:rPr lang="en-US" smtClean="0">
                <a:solidFill>
                  <a:prstClr val="black">
                    <a:lumMod val="95000"/>
                    <a:lumOff val="5000"/>
                  </a:prstClr>
                </a:solidFill>
              </a:rPr>
              <a:pPr/>
              <a:t>‹#›</a:t>
            </a:fld>
            <a:endParaRPr lang="en-US">
              <a:solidFill>
                <a:prstClr val="black">
                  <a:lumMod val="95000"/>
                  <a:lumOff val="5000"/>
                </a:prstClr>
              </a:solidFill>
            </a:endParaRPr>
          </a:p>
        </p:txBody>
      </p:sp>
    </p:spTree>
    <p:extLst>
      <p:ext uri="{BB962C8B-B14F-4D97-AF65-F5344CB8AC3E}">
        <p14:creationId xmlns:p14="http://schemas.microsoft.com/office/powerpoint/2010/main" val="6085024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6" y="762000"/>
            <a:ext cx="1971675" cy="5410200"/>
          </a:xfrm>
        </p:spPr>
        <p:txBody>
          <a:bodyPr vert="eaVert" lIns="45720" tIns="91440" rIns="45720" bIns="9144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42951" y="762000"/>
            <a:ext cx="5686425"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7546A03-A698-48B4-80B2-FD3C94DE8D44}" type="datetimeFigureOut">
              <a:rPr lang="en-US" smtClean="0">
                <a:solidFill>
                  <a:prstClr val="black">
                    <a:lumMod val="95000"/>
                    <a:lumOff val="5000"/>
                  </a:prstClr>
                </a:solidFill>
              </a:rPr>
              <a:pPr/>
              <a:t>7/31/2018</a:t>
            </a:fld>
            <a:endParaRPr lang="en-US">
              <a:solidFill>
                <a:prstClr val="black">
                  <a:lumMod val="95000"/>
                  <a:lumOff val="5000"/>
                </a:prstClr>
              </a:solidFill>
            </a:endParaRPr>
          </a:p>
        </p:txBody>
      </p:sp>
      <p:sp>
        <p:nvSpPr>
          <p:cNvPr id="5" name="Footer Placeholder 4"/>
          <p:cNvSpPr>
            <a:spLocks noGrp="1"/>
          </p:cNvSpPr>
          <p:nvPr>
            <p:ph type="ftr" sz="quarter" idx="11"/>
          </p:nvPr>
        </p:nvSpPr>
        <p:spPr/>
        <p:txBody>
          <a:bodyPr/>
          <a:lstStyle/>
          <a:p>
            <a:endParaRPr lang="en-US">
              <a:solidFill>
                <a:prstClr val="black">
                  <a:lumMod val="95000"/>
                  <a:lumOff val="5000"/>
                </a:prstClr>
              </a:solidFill>
            </a:endParaRPr>
          </a:p>
        </p:txBody>
      </p:sp>
      <p:sp>
        <p:nvSpPr>
          <p:cNvPr id="6" name="Slide Number Placeholder 5"/>
          <p:cNvSpPr>
            <a:spLocks noGrp="1"/>
          </p:cNvSpPr>
          <p:nvPr>
            <p:ph type="sldNum" sz="quarter" idx="12"/>
          </p:nvPr>
        </p:nvSpPr>
        <p:spPr/>
        <p:txBody>
          <a:bodyPr/>
          <a:lstStyle/>
          <a:p>
            <a:fld id="{7EA63679-7176-4D46-9F6C-F6EAFDA1BFEA}" type="slidenum">
              <a:rPr lang="en-US" smtClean="0">
                <a:solidFill>
                  <a:prstClr val="black">
                    <a:lumMod val="95000"/>
                    <a:lumOff val="5000"/>
                  </a:prstClr>
                </a:solidFill>
              </a:rPr>
              <a:pPr/>
              <a:t>‹#›</a:t>
            </a:fld>
            <a:endParaRPr lang="en-US">
              <a:solidFill>
                <a:prstClr val="black">
                  <a:lumMod val="95000"/>
                  <a:lumOff val="5000"/>
                </a:prstClr>
              </a:solidFill>
            </a:endParaRPr>
          </a:p>
        </p:txBody>
      </p:sp>
      <p:cxnSp>
        <p:nvCxnSpPr>
          <p:cNvPr id="7" name="Straight Connector 6"/>
          <p:cNvCxnSpPr/>
          <p:nvPr/>
        </p:nvCxnSpPr>
        <p:spPr>
          <a:xfrm rot="5400000" flipV="1">
            <a:off x="7543800" y="173563"/>
            <a:ext cx="0" cy="6858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302243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Layout>
</file>

<file path=ppt/slideLayouts/slideLayout33.xml><?xml version="1.0" encoding="utf-8"?>
<p:sldLayout xmlns:a="http://schemas.openxmlformats.org/drawingml/2006/main" xmlns:r="http://schemas.openxmlformats.org/officeDocument/2006/relationships" xmlns:p="http://schemas.openxmlformats.org/presentationml/2006/main">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3509580563"/>
      </p:ext>
    </p:extLst>
  </p:cSld>
  <p:clrMapOvr>
    <a:masterClrMapping/>
  </p:clrMapOvr>
  <p:transition>
    <p:fad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matchingName="Title + 1 column 1">
  <p:cSld name="Title + 1 column 1">
    <p:spTree>
      <p:nvGrpSpPr>
        <p:cNvPr id="1" name="Shape 61"/>
        <p:cNvGrpSpPr/>
        <p:nvPr/>
      </p:nvGrpSpPr>
      <p:grpSpPr>
        <a:xfrm>
          <a:off x="0" y="0"/>
          <a:ext cx="0" cy="0"/>
          <a:chOff x="0" y="0"/>
          <a:chExt cx="0" cy="0"/>
        </a:xfrm>
      </p:grpSpPr>
      <p:sp>
        <p:nvSpPr>
          <p:cNvPr id="64" name="Shape 64"/>
          <p:cNvSpPr txBox="1">
            <a:spLocks noGrp="1"/>
          </p:cNvSpPr>
          <p:nvPr>
            <p:ph type="title"/>
          </p:nvPr>
        </p:nvSpPr>
        <p:spPr>
          <a:xfrm>
            <a:off x="1381250" y="1230224"/>
            <a:ext cx="3878400" cy="580800"/>
          </a:xfrm>
          <a:prstGeom prst="rect">
            <a:avLst/>
          </a:prstGeom>
        </p:spPr>
        <p:txBody>
          <a:bodyPr spcFirstLastPara="1" wrap="square" lIns="91425" tIns="91425" rIns="91425" bIns="91425" anchor="ctr" anchorCtr="0"/>
          <a:lstStyle>
            <a:lvl1pPr lvl="0" rtl="0">
              <a:spcBef>
                <a:spcPts val="0"/>
              </a:spcBef>
              <a:spcAft>
                <a:spcPts val="0"/>
              </a:spcAft>
              <a:buSzPts val="2000"/>
              <a:buFont typeface="Lora"/>
              <a:buNone/>
              <a:defRPr sz="2000" b="1">
                <a:latin typeface="Lora"/>
                <a:ea typeface="Lora"/>
                <a:cs typeface="Lora"/>
                <a:sym typeface="Lora"/>
              </a:defRPr>
            </a:lvl1pPr>
            <a:lvl2pPr lvl="1" rtl="0">
              <a:spcBef>
                <a:spcPts val="0"/>
              </a:spcBef>
              <a:spcAft>
                <a:spcPts val="0"/>
              </a:spcAft>
              <a:buSzPts val="2000"/>
              <a:buFont typeface="Lora"/>
              <a:buNone/>
              <a:defRPr sz="2000" b="1">
                <a:highlight>
                  <a:srgbClr val="FFFFFF"/>
                </a:highlight>
                <a:latin typeface="Lora"/>
                <a:ea typeface="Lora"/>
                <a:cs typeface="Lora"/>
                <a:sym typeface="Lora"/>
              </a:defRPr>
            </a:lvl2pPr>
            <a:lvl3pPr lvl="2" rtl="0">
              <a:spcBef>
                <a:spcPts val="0"/>
              </a:spcBef>
              <a:spcAft>
                <a:spcPts val="0"/>
              </a:spcAft>
              <a:buSzPts val="2000"/>
              <a:buFont typeface="Lora"/>
              <a:buNone/>
              <a:defRPr sz="2000" b="1">
                <a:highlight>
                  <a:srgbClr val="FFFFFF"/>
                </a:highlight>
                <a:latin typeface="Lora"/>
                <a:ea typeface="Lora"/>
                <a:cs typeface="Lora"/>
                <a:sym typeface="Lora"/>
              </a:defRPr>
            </a:lvl3pPr>
            <a:lvl4pPr lvl="3" rtl="0">
              <a:spcBef>
                <a:spcPts val="0"/>
              </a:spcBef>
              <a:spcAft>
                <a:spcPts val="0"/>
              </a:spcAft>
              <a:buSzPts val="2000"/>
              <a:buFont typeface="Lora"/>
              <a:buNone/>
              <a:defRPr sz="2000" b="1">
                <a:highlight>
                  <a:srgbClr val="FFFFFF"/>
                </a:highlight>
                <a:latin typeface="Lora"/>
                <a:ea typeface="Lora"/>
                <a:cs typeface="Lora"/>
                <a:sym typeface="Lora"/>
              </a:defRPr>
            </a:lvl4pPr>
            <a:lvl5pPr lvl="4" rtl="0">
              <a:spcBef>
                <a:spcPts val="0"/>
              </a:spcBef>
              <a:spcAft>
                <a:spcPts val="0"/>
              </a:spcAft>
              <a:buSzPts val="2000"/>
              <a:buFont typeface="Lora"/>
              <a:buNone/>
              <a:defRPr sz="2000" b="1">
                <a:highlight>
                  <a:srgbClr val="FFFFFF"/>
                </a:highlight>
                <a:latin typeface="Lora"/>
                <a:ea typeface="Lora"/>
                <a:cs typeface="Lora"/>
                <a:sym typeface="Lora"/>
              </a:defRPr>
            </a:lvl5pPr>
            <a:lvl6pPr lvl="5" rtl="0">
              <a:spcBef>
                <a:spcPts val="0"/>
              </a:spcBef>
              <a:spcAft>
                <a:spcPts val="0"/>
              </a:spcAft>
              <a:buSzPts val="2000"/>
              <a:buFont typeface="Lora"/>
              <a:buNone/>
              <a:defRPr sz="2000" b="1">
                <a:highlight>
                  <a:srgbClr val="FFFFFF"/>
                </a:highlight>
                <a:latin typeface="Lora"/>
                <a:ea typeface="Lora"/>
                <a:cs typeface="Lora"/>
                <a:sym typeface="Lora"/>
              </a:defRPr>
            </a:lvl6pPr>
            <a:lvl7pPr lvl="6" rtl="0">
              <a:spcBef>
                <a:spcPts val="0"/>
              </a:spcBef>
              <a:spcAft>
                <a:spcPts val="0"/>
              </a:spcAft>
              <a:buSzPts val="2000"/>
              <a:buFont typeface="Lora"/>
              <a:buNone/>
              <a:defRPr sz="2000" b="1">
                <a:highlight>
                  <a:srgbClr val="FFFFFF"/>
                </a:highlight>
                <a:latin typeface="Lora"/>
                <a:ea typeface="Lora"/>
                <a:cs typeface="Lora"/>
                <a:sym typeface="Lora"/>
              </a:defRPr>
            </a:lvl7pPr>
            <a:lvl8pPr lvl="7" rtl="0">
              <a:spcBef>
                <a:spcPts val="0"/>
              </a:spcBef>
              <a:spcAft>
                <a:spcPts val="0"/>
              </a:spcAft>
              <a:buSzPts val="2000"/>
              <a:buFont typeface="Lora"/>
              <a:buNone/>
              <a:defRPr sz="2000" b="1">
                <a:highlight>
                  <a:srgbClr val="FFFFFF"/>
                </a:highlight>
                <a:latin typeface="Lora"/>
                <a:ea typeface="Lora"/>
                <a:cs typeface="Lora"/>
                <a:sym typeface="Lora"/>
              </a:defRPr>
            </a:lvl8pPr>
            <a:lvl9pPr lvl="8" rtl="0">
              <a:spcBef>
                <a:spcPts val="0"/>
              </a:spcBef>
              <a:spcAft>
                <a:spcPts val="0"/>
              </a:spcAft>
              <a:buSzPts val="2000"/>
              <a:buFont typeface="Lora"/>
              <a:buNone/>
              <a:defRPr sz="2000" b="1">
                <a:highlight>
                  <a:srgbClr val="FFFFFF"/>
                </a:highlight>
                <a:latin typeface="Lora"/>
                <a:ea typeface="Lora"/>
                <a:cs typeface="Lora"/>
                <a:sym typeface="Lora"/>
              </a:defRPr>
            </a:lvl9pPr>
          </a:lstStyle>
          <a:p>
            <a:endParaRPr/>
          </a:p>
        </p:txBody>
      </p:sp>
      <p:sp>
        <p:nvSpPr>
          <p:cNvPr id="65" name="Shape 65"/>
          <p:cNvSpPr txBox="1">
            <a:spLocks noGrp="1"/>
          </p:cNvSpPr>
          <p:nvPr>
            <p:ph type="body" idx="1"/>
          </p:nvPr>
        </p:nvSpPr>
        <p:spPr>
          <a:xfrm>
            <a:off x="1381250" y="2155293"/>
            <a:ext cx="6809700" cy="4149600"/>
          </a:xfrm>
          <a:prstGeom prst="rect">
            <a:avLst/>
          </a:prstGeom>
        </p:spPr>
        <p:txBody>
          <a:bodyPr spcFirstLastPara="1" wrap="square" lIns="91425" tIns="91425" rIns="91425" bIns="91425" anchor="t" anchorCtr="0"/>
          <a:lstStyle>
            <a:lvl1pPr marL="457189" lvl="0" indent="-380990" rtl="0">
              <a:spcBef>
                <a:spcPts val="600"/>
              </a:spcBef>
              <a:spcAft>
                <a:spcPts val="0"/>
              </a:spcAft>
              <a:buClr>
                <a:srgbClr val="FFCD00"/>
              </a:buClr>
              <a:buSzPts val="2400"/>
              <a:buFont typeface="Quattrocento Sans"/>
              <a:buChar char="◉"/>
              <a:defRPr sz="2400">
                <a:latin typeface="Quattrocento Sans"/>
                <a:ea typeface="Quattrocento Sans"/>
                <a:cs typeface="Quattrocento Sans"/>
                <a:sym typeface="Quattrocento Sans"/>
              </a:defRPr>
            </a:lvl1pPr>
            <a:lvl2pPr marL="914378" lvl="1" indent="-355591" rtl="0">
              <a:spcBef>
                <a:spcPts val="0"/>
              </a:spcBef>
              <a:spcAft>
                <a:spcPts val="0"/>
              </a:spcAft>
              <a:buClr>
                <a:srgbClr val="FFCD00"/>
              </a:buClr>
              <a:buSzPts val="2000"/>
              <a:buFont typeface="Quattrocento Sans"/>
              <a:buChar char="○"/>
              <a:defRPr sz="2000">
                <a:latin typeface="Quattrocento Sans"/>
                <a:ea typeface="Quattrocento Sans"/>
                <a:cs typeface="Quattrocento Sans"/>
                <a:sym typeface="Quattrocento Sans"/>
              </a:defRPr>
            </a:lvl2pPr>
            <a:lvl3pPr marL="1371566" lvl="2" indent="-355591" rtl="0">
              <a:spcBef>
                <a:spcPts val="0"/>
              </a:spcBef>
              <a:spcAft>
                <a:spcPts val="0"/>
              </a:spcAft>
              <a:buClr>
                <a:srgbClr val="FFCD00"/>
              </a:buClr>
              <a:buSzPts val="2000"/>
              <a:buFont typeface="Quattrocento Sans"/>
              <a:buChar char="■"/>
              <a:defRPr sz="2000">
                <a:latin typeface="Quattrocento Sans"/>
                <a:ea typeface="Quattrocento Sans"/>
                <a:cs typeface="Quattrocento Sans"/>
                <a:sym typeface="Quattrocento Sans"/>
              </a:defRPr>
            </a:lvl3pPr>
            <a:lvl4pPr marL="1828754" lvl="3" indent="-342892" rtl="0">
              <a:spcBef>
                <a:spcPts val="0"/>
              </a:spcBef>
              <a:spcAft>
                <a:spcPts val="0"/>
              </a:spcAft>
              <a:buClr>
                <a:srgbClr val="FFCD00"/>
              </a:buClr>
              <a:buSzPts val="1800"/>
              <a:buFont typeface="Quattrocento Sans"/>
              <a:buChar char="●"/>
              <a:defRPr sz="1800">
                <a:latin typeface="Quattrocento Sans"/>
                <a:ea typeface="Quattrocento Sans"/>
                <a:cs typeface="Quattrocento Sans"/>
                <a:sym typeface="Quattrocento Sans"/>
              </a:defRPr>
            </a:lvl4pPr>
            <a:lvl5pPr marL="2285943" lvl="4" indent="-342892" rtl="0">
              <a:spcBef>
                <a:spcPts val="0"/>
              </a:spcBef>
              <a:spcAft>
                <a:spcPts val="0"/>
              </a:spcAft>
              <a:buClr>
                <a:srgbClr val="FFCD00"/>
              </a:buClr>
              <a:buSzPts val="1800"/>
              <a:buFont typeface="Quattrocento Sans"/>
              <a:buChar char="○"/>
              <a:defRPr sz="1800">
                <a:latin typeface="Quattrocento Sans"/>
                <a:ea typeface="Quattrocento Sans"/>
                <a:cs typeface="Quattrocento Sans"/>
                <a:sym typeface="Quattrocento Sans"/>
              </a:defRPr>
            </a:lvl5pPr>
            <a:lvl6pPr marL="2743132" lvl="5" indent="-342892" rtl="0">
              <a:spcBef>
                <a:spcPts val="0"/>
              </a:spcBef>
              <a:spcAft>
                <a:spcPts val="0"/>
              </a:spcAft>
              <a:buClr>
                <a:srgbClr val="FFCD00"/>
              </a:buClr>
              <a:buSzPts val="1800"/>
              <a:buFont typeface="Quattrocento Sans"/>
              <a:buChar char="■"/>
              <a:defRPr sz="1800">
                <a:latin typeface="Quattrocento Sans"/>
                <a:ea typeface="Quattrocento Sans"/>
                <a:cs typeface="Quattrocento Sans"/>
                <a:sym typeface="Quattrocento Sans"/>
              </a:defRPr>
            </a:lvl6pPr>
            <a:lvl7pPr marL="3200320" lvl="6" indent="-342892" rtl="0">
              <a:spcBef>
                <a:spcPts val="0"/>
              </a:spcBef>
              <a:spcAft>
                <a:spcPts val="0"/>
              </a:spcAft>
              <a:buClr>
                <a:srgbClr val="FFCD00"/>
              </a:buClr>
              <a:buSzPts val="1800"/>
              <a:buFont typeface="Quattrocento Sans"/>
              <a:buChar char="●"/>
              <a:defRPr sz="1800">
                <a:latin typeface="Quattrocento Sans"/>
                <a:ea typeface="Quattrocento Sans"/>
                <a:cs typeface="Quattrocento Sans"/>
                <a:sym typeface="Quattrocento Sans"/>
              </a:defRPr>
            </a:lvl7pPr>
            <a:lvl8pPr marL="3657509" lvl="7" indent="-342892" rtl="0">
              <a:spcBef>
                <a:spcPts val="0"/>
              </a:spcBef>
              <a:spcAft>
                <a:spcPts val="0"/>
              </a:spcAft>
              <a:buClr>
                <a:srgbClr val="FFCD00"/>
              </a:buClr>
              <a:buSzPts val="1800"/>
              <a:buFont typeface="Quattrocento Sans"/>
              <a:buChar char="○"/>
              <a:defRPr sz="1800">
                <a:latin typeface="Quattrocento Sans"/>
                <a:ea typeface="Quattrocento Sans"/>
                <a:cs typeface="Quattrocento Sans"/>
                <a:sym typeface="Quattrocento Sans"/>
              </a:defRPr>
            </a:lvl8pPr>
            <a:lvl9pPr marL="4114697" lvl="8" indent="-342892" rtl="0">
              <a:spcBef>
                <a:spcPts val="0"/>
              </a:spcBef>
              <a:spcAft>
                <a:spcPts val="0"/>
              </a:spcAft>
              <a:buClr>
                <a:srgbClr val="FFCD00"/>
              </a:buClr>
              <a:buSzPts val="1800"/>
              <a:buFont typeface="Quattrocento Sans"/>
              <a:buChar char="■"/>
              <a:defRPr sz="1800">
                <a:latin typeface="Quattrocento Sans"/>
                <a:ea typeface="Quattrocento Sans"/>
                <a:cs typeface="Quattrocento Sans"/>
                <a:sym typeface="Quattrocento Sans"/>
              </a:defRPr>
            </a:lvl9pPr>
          </a:lstStyle>
          <a:p>
            <a:endParaRPr/>
          </a:p>
        </p:txBody>
      </p:sp>
    </p:spTree>
    <p:extLst>
      <p:ext uri="{BB962C8B-B14F-4D97-AF65-F5344CB8AC3E}">
        <p14:creationId xmlns:p14="http://schemas.microsoft.com/office/powerpoint/2010/main" val="3031101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7" name="Title Placeholder 1"/>
          <p:cNvSpPr>
            <a:spLocks noGrp="1"/>
          </p:cNvSpPr>
          <p:nvPr>
            <p:ph type="title"/>
          </p:nvPr>
        </p:nvSpPr>
        <p:spPr bwMode="auto">
          <a:xfrm>
            <a:off x="304800" y="152400"/>
            <a:ext cx="7467600" cy="8382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lvl1pPr algn="l">
              <a:defRPr sz="4000" b="0">
                <a:solidFill>
                  <a:schemeClr val="bg1"/>
                </a:solidFill>
                <a:effectLst>
                  <a:outerShdw blurRad="38100" dist="38100" dir="2700000" algn="tl">
                    <a:srgbClr val="000000">
                      <a:alpha val="43137"/>
                    </a:srgbClr>
                  </a:outerShdw>
                </a:effectLst>
                <a:latin typeface="Arial" pitchFamily="34" charset="0"/>
                <a:cs typeface="Arial" pitchFamily="34" charset="0"/>
              </a:defRPr>
            </a:lvl1pPr>
          </a:lstStyle>
          <a:p>
            <a:pPr lvl="0"/>
            <a:r>
              <a:rPr lang="en-US" dirty="0" smtClean="0"/>
              <a:t>Click to edit Master title style</a:t>
            </a:r>
          </a:p>
        </p:txBody>
      </p:sp>
      <p:sp>
        <p:nvSpPr>
          <p:cNvPr id="11" name="Text Placeholder 10"/>
          <p:cNvSpPr>
            <a:spLocks noGrp="1"/>
          </p:cNvSpPr>
          <p:nvPr>
            <p:ph type="body" sz="quarter" idx="13"/>
          </p:nvPr>
        </p:nvSpPr>
        <p:spPr>
          <a:xfrm>
            <a:off x="1219200" y="1600200"/>
            <a:ext cx="7543800" cy="4267200"/>
          </a:xfrm>
          <a:prstGeom prst="rect">
            <a:avLst/>
          </a:prstGeom>
        </p:spPr>
        <p:txBody>
          <a:bodyPr/>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1143000"/>
          </a:xfrm>
          <a:prstGeom prst="rect">
            <a:avLst/>
          </a:prstGeom>
        </p:spPr>
        <p:txBody>
          <a:bodyPr/>
          <a:lstStyle>
            <a:lvl1pPr algn="l">
              <a:defRPr sz="4000">
                <a:solidFill>
                  <a:schemeClr val="bg1"/>
                </a:solidFill>
                <a:effectLst>
                  <a:outerShdw blurRad="38100" dist="38100" dir="2700000" algn="tl">
                    <a:srgbClr val="000000">
                      <a:alpha val="43137"/>
                    </a:srgbClr>
                  </a:outerShdw>
                </a:effectLst>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1371600" y="1600200"/>
            <a:ext cx="7315200" cy="4221163"/>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304800" y="152400"/>
            <a:ext cx="8229600" cy="1143000"/>
          </a:xfrm>
          <a:prstGeom prst="rect">
            <a:avLst/>
          </a:prstGeom>
        </p:spPr>
        <p:txBody>
          <a:bodyPr/>
          <a:lstStyle>
            <a:lvl1pPr algn="l">
              <a:defRPr sz="4000">
                <a:solidFill>
                  <a:schemeClr val="bg1"/>
                </a:solidFill>
                <a:effectLst>
                  <a:outerShdw blurRad="38100" dist="38100" dir="2700000" algn="tl">
                    <a:srgbClr val="000000">
                      <a:alpha val="43137"/>
                    </a:srgbClr>
                  </a:outerShdw>
                </a:effectLst>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1143000" y="1600200"/>
            <a:ext cx="3733800" cy="4525963"/>
          </a:xfrm>
          <a:prstGeom prst="rect">
            <a:avLst/>
          </a:prstGeo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5029200" y="1600200"/>
            <a:ext cx="3657600" cy="4525963"/>
          </a:xfrm>
          <a:prstGeom prst="rect">
            <a:avLst/>
          </a:prstGeom>
        </p:spPr>
        <p:txBody>
          <a:bodyPr/>
          <a:lstStyle>
            <a:lvl1pPr>
              <a:defRPr sz="2800">
                <a:latin typeface="Arial" pitchFamily="34" charset="0"/>
                <a:cs typeface="Arial" pitchFamily="34" charset="0"/>
              </a:defRPr>
            </a:lvl1pPr>
            <a:lvl2pPr>
              <a:defRPr sz="2400">
                <a:latin typeface="Arial" pitchFamily="34" charset="0"/>
                <a:cs typeface="Arial" pitchFamily="34" charset="0"/>
              </a:defRPr>
            </a:lvl2pPr>
            <a:lvl3pPr>
              <a:defRPr sz="2000">
                <a:latin typeface="Arial" pitchFamily="34" charset="0"/>
                <a:cs typeface="Arial" pitchFamily="34" charset="0"/>
              </a:defRPr>
            </a:lvl3pPr>
            <a:lvl4pPr>
              <a:defRPr sz="1800">
                <a:latin typeface="Arial" pitchFamily="34" charset="0"/>
                <a:cs typeface="Arial" pitchFamily="34" charset="0"/>
              </a:defRPr>
            </a:lvl4pPr>
            <a:lvl5pPr>
              <a:defRPr sz="1800">
                <a:latin typeface="Arial" pitchFamily="34" charset="0"/>
                <a:cs typeface="Arial" pitchFamily="34" charset="0"/>
              </a:defRPr>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66800" y="1295400"/>
            <a:ext cx="2819400" cy="762000"/>
          </a:xfrm>
          <a:prstGeom prst="rect">
            <a:avLst/>
          </a:prstGeom>
        </p:spPr>
        <p:txBody>
          <a:bodyPr anchor="b"/>
          <a:lstStyle>
            <a:lvl1pPr algn="l">
              <a:defRPr sz="1800" b="1">
                <a:latin typeface="Arial" pitchFamily="34" charset="0"/>
                <a:cs typeface="Arial"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4038600" y="1295400"/>
            <a:ext cx="4648200" cy="4830763"/>
          </a:xfrm>
          <a:prstGeom prst="rect">
            <a:avLst/>
          </a:prstGeom>
        </p:spPr>
        <p:txBody>
          <a:bodyPr/>
          <a:lstStyle>
            <a:lvl1pPr>
              <a:defRPr sz="2800">
                <a:latin typeface="Arial" pitchFamily="34" charset="0"/>
                <a:cs typeface="Arial" pitchFamily="34" charset="0"/>
              </a:defRPr>
            </a:lvl1pPr>
            <a:lvl2pPr>
              <a:defRPr sz="2800">
                <a:latin typeface="Arial" pitchFamily="34" charset="0"/>
                <a:cs typeface="Arial" pitchFamily="34" charset="0"/>
              </a:defRPr>
            </a:lvl2pPr>
            <a:lvl3pPr>
              <a:defRPr sz="2400">
                <a:latin typeface="Arial" pitchFamily="34" charset="0"/>
                <a:cs typeface="Arial" pitchFamily="34" charset="0"/>
              </a:defRPr>
            </a:lvl3pPr>
            <a:lvl4pPr>
              <a:defRPr sz="2000">
                <a:latin typeface="Arial" pitchFamily="34" charset="0"/>
                <a:cs typeface="Arial" pitchFamily="34" charset="0"/>
              </a:defRPr>
            </a:lvl4pPr>
            <a:lvl5pPr>
              <a:defRPr sz="2000">
                <a:latin typeface="Arial" pitchFamily="34" charset="0"/>
                <a:cs typeface="Arial" pitchFamily="34" charset="0"/>
              </a:defRPr>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1066800" y="2209800"/>
            <a:ext cx="2819400" cy="3916363"/>
          </a:xfrm>
          <a:prstGeom prst="rect">
            <a:avLst/>
          </a:prstGeo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52600" y="4800600"/>
            <a:ext cx="7086600" cy="566738"/>
          </a:xfrm>
          <a:prstGeom prst="rect">
            <a:avLst/>
          </a:prstGeom>
        </p:spPr>
        <p:txBody>
          <a:bodyPr anchor="b"/>
          <a:lstStyle>
            <a:lvl1pPr algn="l">
              <a:defRPr sz="2000" b="1">
                <a:latin typeface="Arial" pitchFamily="34" charset="0"/>
                <a:cs typeface="Arial"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1792288" y="1600199"/>
            <a:ext cx="5486400" cy="312737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486400"/>
            <a:ext cx="7046912" cy="685800"/>
          </a:xfrm>
          <a:prstGeom prst="rect">
            <a:avLst/>
          </a:prstGeom>
        </p:spPr>
        <p:txBody>
          <a:bodyPr/>
          <a:lstStyle>
            <a:lvl1pPr marL="0" indent="0">
              <a:buNone/>
              <a:defRPr sz="1400">
                <a:latin typeface="Arial" pitchFamily="34" charset="0"/>
                <a:cs typeface="Arial"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228600" y="228600"/>
            <a:ext cx="8229600" cy="1143000"/>
          </a:xfrm>
          <a:prstGeom prst="rect">
            <a:avLst/>
          </a:prstGeom>
        </p:spPr>
        <p:txBody>
          <a:bodyPr/>
          <a:lstStyle>
            <a:lvl1pPr algn="l">
              <a:defRPr sz="4000">
                <a:solidFill>
                  <a:schemeClr val="bg1"/>
                </a:solidFill>
                <a:effectLst>
                  <a:outerShdw blurRad="38100" dist="38100" dir="2700000" algn="tl">
                    <a:srgbClr val="000000">
                      <a:alpha val="43137"/>
                    </a:srgbClr>
                  </a:outerShdw>
                </a:effectLst>
                <a:latin typeface="Arial" pitchFamily="34" charset="0"/>
                <a:cs typeface="Arial"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lvl1pPr>
              <a:defRPr>
                <a:latin typeface="Arial" pitchFamily="34" charset="0"/>
                <a:cs typeface="Arial" pitchFamily="34" charset="0"/>
              </a:defRPr>
            </a:lvl1pPr>
            <a:lvl2pPr>
              <a:defRPr>
                <a:latin typeface="Arial" pitchFamily="34" charset="0"/>
                <a:cs typeface="Arial" pitchFamily="34" charset="0"/>
              </a:defRPr>
            </a:lvl2pPr>
            <a:lvl3pPr>
              <a:defRPr>
                <a:latin typeface="Arial" pitchFamily="34" charset="0"/>
                <a:cs typeface="Arial" pitchFamily="34" charset="0"/>
              </a:defRPr>
            </a:lvl3pPr>
            <a:lvl4pPr>
              <a:defRPr>
                <a:latin typeface="Arial" pitchFamily="34" charset="0"/>
                <a:cs typeface="Arial" pitchFamily="34" charset="0"/>
              </a:defRPr>
            </a:lvl4pPr>
            <a:lvl5pPr>
              <a:defRPr>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2.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theme" Target="../theme/theme2.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slideLayout" Target="../slideLayouts/slideLayout21.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13" Type="http://schemas.openxmlformats.org/officeDocument/2006/relationships/slideLayout" Target="../slideLayouts/slideLayout34.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slideLayout" Target="../slideLayouts/slideLayout33.xml"/><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slideLayout" Target="../slideLayouts/slideLayout32.xml"/><Relationship Id="rId5" Type="http://schemas.openxmlformats.org/officeDocument/2006/relationships/slideLayout" Target="../slideLayouts/slideLayout26.xml"/><Relationship Id="rId10" Type="http://schemas.openxmlformats.org/officeDocument/2006/relationships/slideLayout" Target="../slideLayouts/slideLayout31.xml"/><Relationship Id="rId4" Type="http://schemas.openxmlformats.org/officeDocument/2006/relationships/slideLayout" Target="../slideLayouts/slideLayout25.xml"/><Relationship Id="rId9" Type="http://schemas.openxmlformats.org/officeDocument/2006/relationships/slideLayout" Target="../slideLayouts/slideLayout30.xml"/><Relationship Id="rId14" Type="http://schemas.openxmlformats.org/officeDocument/2006/relationships/theme" Target="../theme/theme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5" descr="PPT Curve.jpg"/>
          <p:cNvPicPr>
            <a:picLocks noChangeAspect="1"/>
          </p:cNvPicPr>
          <p:nvPr/>
        </p:nvPicPr>
        <p:blipFill>
          <a:blip r:embed="rId11" cstate="print"/>
          <a:srcRect/>
          <a:stretch>
            <a:fillRect/>
          </a:stretch>
        </p:blipFill>
        <p:spPr bwMode="auto">
          <a:xfrm>
            <a:off x="0" y="1066800"/>
            <a:ext cx="1417638" cy="5791200"/>
          </a:xfrm>
          <a:prstGeom prst="rect">
            <a:avLst/>
          </a:prstGeom>
          <a:noFill/>
          <a:ln w="9525">
            <a:noFill/>
            <a:miter lim="800000"/>
            <a:headEnd/>
            <a:tailEnd/>
          </a:ln>
        </p:spPr>
      </p:pic>
      <p:sp>
        <p:nvSpPr>
          <p:cNvPr id="9" name="Rectangle 8"/>
          <p:cNvSpPr/>
          <p:nvPr/>
        </p:nvSpPr>
        <p:spPr>
          <a:xfrm>
            <a:off x="0" y="0"/>
            <a:ext cx="9144000" cy="1066800"/>
          </a:xfrm>
          <a:prstGeom prst="rect">
            <a:avLst/>
          </a:prstGeom>
          <a:solidFill>
            <a:srgbClr val="0066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sp>
        <p:nvSpPr>
          <p:cNvPr id="10" name="Rectangle 9"/>
          <p:cNvSpPr/>
          <p:nvPr/>
        </p:nvSpPr>
        <p:spPr>
          <a:xfrm>
            <a:off x="0" y="990600"/>
            <a:ext cx="9144000" cy="152400"/>
          </a:xfrm>
          <a:prstGeom prst="rect">
            <a:avLst/>
          </a:prstGeom>
          <a:solidFill>
            <a:srgbClr val="009999"/>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dirty="0">
              <a:solidFill>
                <a:prstClr val="white"/>
              </a:solidFill>
            </a:endParaRPr>
          </a:p>
        </p:txBody>
      </p:sp>
      <p:pic>
        <p:nvPicPr>
          <p:cNvPr id="2053" name="Picture 5" descr="SSHS Logo.gif"/>
          <p:cNvPicPr>
            <a:picLocks noChangeAspect="1"/>
          </p:cNvPicPr>
          <p:nvPr/>
        </p:nvPicPr>
        <p:blipFill>
          <a:blip r:embed="rId12" cstate="print"/>
          <a:srcRect/>
          <a:stretch>
            <a:fillRect/>
          </a:stretch>
        </p:blipFill>
        <p:spPr bwMode="auto">
          <a:xfrm>
            <a:off x="7010400" y="6019800"/>
            <a:ext cx="1789113" cy="6096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96DFF08F-DC6B-4601-B491-B0F83F6DD2DA}" type="datetimeFigureOut">
              <a:rPr lang="en-US" dirty="0"/>
              <a:pPr/>
              <a:t>7/31/2018</a:t>
            </a:fld>
            <a:endParaRPr lang="en-US" dirty="0"/>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dirty="0"/>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4FAB73BC-B049-4115-A692-8D63A059BFB8}" type="slidenum">
              <a:rPr lang="en-US" dirty="0"/>
              <a:pPr/>
              <a:t>‹#›</a:t>
            </a:fld>
            <a:endParaRPr lang="en-US" dirty="0"/>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60434974"/>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 id="2147483816" r:id="rId12"/>
  </p:sldLayoutIdLst>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txStyles>
    <p:titleStyle>
      <a:lvl1pPr algn="l" defTabSz="914400" rtl="0" eaLnBrk="1" latinLnBrk="0" hangingPunct="1">
        <a:lnSpc>
          <a:spcPct val="80000"/>
        </a:lnSpc>
        <a:spcBef>
          <a:spcPct val="0"/>
        </a:spcBef>
        <a:buNone/>
        <a:defRPr sz="44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0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6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2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8096" y="585216"/>
            <a:ext cx="7290054" cy="1499616"/>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8096" y="2286000"/>
            <a:ext cx="7290055" cy="4023360"/>
          </a:xfrm>
          <a:prstGeom prst="rect">
            <a:avLst/>
          </a:prstGeom>
        </p:spPr>
        <p:txBody>
          <a:bodyPr vert="horz" lIns="45720" tIns="45720" rIns="4572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8097" y="6470704"/>
            <a:ext cx="1615607" cy="274320"/>
          </a:xfrm>
          <a:prstGeom prst="rect">
            <a:avLst/>
          </a:prstGeom>
        </p:spPr>
        <p:txBody>
          <a:bodyPr vert="horz" lIns="91440" tIns="45720" rIns="91440" bIns="45720" rtlCol="0" anchor="ctr"/>
          <a:lstStyle>
            <a:lvl1pPr algn="l">
              <a:defRPr sz="750">
                <a:solidFill>
                  <a:schemeClr val="tx1">
                    <a:lumMod val="95000"/>
                    <a:lumOff val="5000"/>
                  </a:schemeClr>
                </a:solidFill>
                <a:latin typeface="+mj-lt"/>
              </a:defRPr>
            </a:lvl1pPr>
          </a:lstStyle>
          <a:p>
            <a:fld id="{B7546A03-A698-48B4-80B2-FD3C94DE8D44}" type="datetimeFigureOut">
              <a:rPr lang="en-US" smtClean="0">
                <a:solidFill>
                  <a:prstClr val="black">
                    <a:lumMod val="95000"/>
                    <a:lumOff val="5000"/>
                  </a:prstClr>
                </a:solidFill>
              </a:rPr>
              <a:pPr/>
              <a:t>7/31/2018</a:t>
            </a:fld>
            <a:endParaRPr lang="en-US">
              <a:solidFill>
                <a:prstClr val="black">
                  <a:lumMod val="95000"/>
                  <a:lumOff val="5000"/>
                </a:prstClr>
              </a:solidFill>
            </a:endParaRPr>
          </a:p>
        </p:txBody>
      </p:sp>
      <p:sp>
        <p:nvSpPr>
          <p:cNvPr id="5" name="Footer Placeholder 4"/>
          <p:cNvSpPr>
            <a:spLocks noGrp="1"/>
          </p:cNvSpPr>
          <p:nvPr>
            <p:ph type="ftr" sz="quarter" idx="3"/>
          </p:nvPr>
        </p:nvSpPr>
        <p:spPr>
          <a:xfrm>
            <a:off x="3632200" y="6470704"/>
            <a:ext cx="4426094" cy="274320"/>
          </a:xfrm>
          <a:prstGeom prst="rect">
            <a:avLst/>
          </a:prstGeom>
        </p:spPr>
        <p:txBody>
          <a:bodyPr vert="horz" lIns="91440" tIns="45720" rIns="91440" bIns="45720" rtlCol="0" anchor="ctr"/>
          <a:lstStyle>
            <a:lvl1pPr algn="r">
              <a:defRPr sz="750" cap="all" baseline="0">
                <a:solidFill>
                  <a:schemeClr val="tx1">
                    <a:lumMod val="95000"/>
                    <a:lumOff val="5000"/>
                  </a:schemeClr>
                </a:solidFill>
                <a:latin typeface="+mj-lt"/>
              </a:defRPr>
            </a:lvl1pPr>
          </a:lstStyle>
          <a:p>
            <a:endParaRPr lang="en-US">
              <a:solidFill>
                <a:prstClr val="black">
                  <a:lumMod val="95000"/>
                  <a:lumOff val="5000"/>
                </a:prstClr>
              </a:solidFill>
            </a:endParaRPr>
          </a:p>
        </p:txBody>
      </p:sp>
      <p:sp>
        <p:nvSpPr>
          <p:cNvPr id="6" name="Slide Number Placeholder 5"/>
          <p:cNvSpPr>
            <a:spLocks noGrp="1"/>
          </p:cNvSpPr>
          <p:nvPr>
            <p:ph type="sldNum" sz="quarter" idx="4"/>
          </p:nvPr>
        </p:nvSpPr>
        <p:spPr>
          <a:xfrm>
            <a:off x="8128000" y="6470704"/>
            <a:ext cx="730250" cy="274320"/>
          </a:xfrm>
          <a:prstGeom prst="rect">
            <a:avLst/>
          </a:prstGeom>
        </p:spPr>
        <p:txBody>
          <a:bodyPr vert="horz" lIns="91440" tIns="45720" rIns="91440" bIns="45720" rtlCol="0" anchor="ctr"/>
          <a:lstStyle>
            <a:lvl1pPr algn="l">
              <a:defRPr sz="750">
                <a:solidFill>
                  <a:schemeClr val="tx1">
                    <a:lumMod val="95000"/>
                    <a:lumOff val="5000"/>
                  </a:schemeClr>
                </a:solidFill>
                <a:latin typeface="+mj-lt"/>
              </a:defRPr>
            </a:lvl1pPr>
          </a:lstStyle>
          <a:p>
            <a:fld id="{7EA63679-7176-4D46-9F6C-F6EAFDA1BFEA}" type="slidenum">
              <a:rPr lang="en-US" smtClean="0">
                <a:solidFill>
                  <a:prstClr val="black">
                    <a:lumMod val="95000"/>
                    <a:lumOff val="5000"/>
                  </a:prstClr>
                </a:solidFill>
              </a:rPr>
              <a:pPr/>
              <a:t>‹#›</a:t>
            </a:fld>
            <a:endParaRPr lang="en-US">
              <a:solidFill>
                <a:prstClr val="black">
                  <a:lumMod val="95000"/>
                  <a:lumOff val="5000"/>
                </a:prstClr>
              </a:solidFill>
            </a:endParaRPr>
          </a:p>
        </p:txBody>
      </p:sp>
      <p:cxnSp>
        <p:nvCxnSpPr>
          <p:cNvPr id="7" name="Straight Connector 6"/>
          <p:cNvCxnSpPr/>
          <p:nvPr/>
        </p:nvCxnSpPr>
        <p:spPr>
          <a:xfrm flipV="1">
            <a:off x="5715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02371135"/>
      </p:ext>
    </p:extLst>
  </p:cSld>
  <p:clrMap bg1="lt1" tx1="dk1" bg2="lt2" tx2="dk2" accent1="accent1" accent2="accent2" accent3="accent3" accent4="accent4" accent5="accent5" accent6="accent6" hlink="hlink" folHlink="folHlink"/>
  <p:sldLayoutIdLst>
    <p:sldLayoutId id="2147483831"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 id="2147483842" r:id="rId12"/>
    <p:sldLayoutId id="2147483843" r:id="rId13"/>
  </p:sldLayoutIdLst>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txStyles>
    <p:titleStyle>
      <a:lvl1pPr algn="l" defTabSz="685800" rtl="0" eaLnBrk="1" latinLnBrk="0" hangingPunct="1">
        <a:lnSpc>
          <a:spcPct val="80000"/>
        </a:lnSpc>
        <a:spcBef>
          <a:spcPct val="0"/>
        </a:spcBef>
        <a:buNone/>
        <a:defRPr sz="3750" kern="1200" cap="all" spc="75" baseline="0">
          <a:solidFill>
            <a:schemeClr val="tx1">
              <a:lumMod val="95000"/>
              <a:lumOff val="5000"/>
            </a:schemeClr>
          </a:solidFill>
          <a:latin typeface="+mj-lt"/>
          <a:ea typeface="+mj-ea"/>
          <a:cs typeface="+mj-cs"/>
        </a:defRPr>
      </a:lvl1pPr>
    </p:titleStyle>
    <p:bodyStyle>
      <a:lvl1pPr marL="68580" indent="-68580" algn="l" defTabSz="685800" rtl="0" eaLnBrk="1" latinLnBrk="0" hangingPunct="1">
        <a:lnSpc>
          <a:spcPct val="90000"/>
        </a:lnSpc>
        <a:spcBef>
          <a:spcPts val="900"/>
        </a:spcBef>
        <a:spcAft>
          <a:spcPts val="150"/>
        </a:spcAft>
        <a:buClr>
          <a:schemeClr val="accent1"/>
        </a:buClr>
        <a:buSzPct val="100000"/>
        <a:buFont typeface="Tw Cen MT" panose="020B0602020104020603" pitchFamily="34" charset="0"/>
        <a:buChar char=" "/>
        <a:defRPr sz="1650" kern="1200">
          <a:solidFill>
            <a:schemeClr val="tx1"/>
          </a:solidFill>
          <a:latin typeface="+mn-lt"/>
          <a:ea typeface="+mn-ea"/>
          <a:cs typeface="+mn-cs"/>
        </a:defRPr>
      </a:lvl1pPr>
      <a:lvl2pPr marL="198882" indent="-102870" algn="l" defTabSz="685800" rtl="0" eaLnBrk="1" latinLnBrk="0" hangingPunct="1">
        <a:lnSpc>
          <a:spcPct val="90000"/>
        </a:lnSpc>
        <a:spcBef>
          <a:spcPts val="150"/>
        </a:spcBef>
        <a:spcAft>
          <a:spcPts val="300"/>
        </a:spcAft>
        <a:buClr>
          <a:schemeClr val="accent1"/>
        </a:buClr>
        <a:buFont typeface="Wingdings 3" pitchFamily="18" charset="2"/>
        <a:buChar char=""/>
        <a:defRPr sz="1350" kern="1200">
          <a:solidFill>
            <a:schemeClr val="tx1"/>
          </a:solidFill>
          <a:latin typeface="+mn-lt"/>
          <a:ea typeface="+mn-ea"/>
          <a:cs typeface="+mn-cs"/>
        </a:defRPr>
      </a:lvl2pPr>
      <a:lvl3pPr marL="336042" indent="-102870" algn="l" defTabSz="685800" rtl="0" eaLnBrk="1" latinLnBrk="0" hangingPunct="1">
        <a:lnSpc>
          <a:spcPct val="90000"/>
        </a:lnSpc>
        <a:spcBef>
          <a:spcPts val="150"/>
        </a:spcBef>
        <a:spcAft>
          <a:spcPts val="300"/>
        </a:spcAft>
        <a:buClr>
          <a:schemeClr val="accent1"/>
        </a:buClr>
        <a:buFont typeface="Wingdings 3" pitchFamily="18" charset="2"/>
        <a:buChar char=""/>
        <a:defRPr sz="1050" kern="1200">
          <a:solidFill>
            <a:schemeClr val="tx1"/>
          </a:solidFill>
          <a:latin typeface="+mn-lt"/>
          <a:ea typeface="+mn-ea"/>
          <a:cs typeface="+mn-cs"/>
        </a:defRPr>
      </a:lvl3pPr>
      <a:lvl4pPr marL="445770" indent="-102870" algn="l" defTabSz="685800" rtl="0" eaLnBrk="1" latinLnBrk="0" hangingPunct="1">
        <a:lnSpc>
          <a:spcPct val="90000"/>
        </a:lnSpc>
        <a:spcBef>
          <a:spcPts val="150"/>
        </a:spcBef>
        <a:spcAft>
          <a:spcPts val="300"/>
        </a:spcAft>
        <a:buClr>
          <a:schemeClr val="accent1"/>
        </a:buClr>
        <a:buFont typeface="Wingdings 3" pitchFamily="18" charset="2"/>
        <a:buChar char=""/>
        <a:defRPr sz="1050" kern="1200">
          <a:solidFill>
            <a:schemeClr val="tx1"/>
          </a:solidFill>
          <a:latin typeface="+mn-lt"/>
          <a:ea typeface="+mn-ea"/>
          <a:cs typeface="+mn-cs"/>
        </a:defRPr>
      </a:lvl4pPr>
      <a:lvl5pPr marL="582930" indent="-102870" algn="l" defTabSz="685800" rtl="0" eaLnBrk="1" latinLnBrk="0" hangingPunct="1">
        <a:lnSpc>
          <a:spcPct val="90000"/>
        </a:lnSpc>
        <a:spcBef>
          <a:spcPts val="150"/>
        </a:spcBef>
        <a:spcAft>
          <a:spcPts val="300"/>
        </a:spcAft>
        <a:buClr>
          <a:schemeClr val="accent1"/>
        </a:buClr>
        <a:buFont typeface="Wingdings 3" pitchFamily="18" charset="2"/>
        <a:buChar char=""/>
        <a:defRPr sz="1050" kern="1200">
          <a:solidFill>
            <a:schemeClr val="tx1"/>
          </a:solidFill>
          <a:latin typeface="+mn-lt"/>
          <a:ea typeface="+mn-ea"/>
          <a:cs typeface="+mn-cs"/>
        </a:defRPr>
      </a:lvl5pPr>
      <a:lvl6pPr marL="685800" indent="-102870" algn="l" defTabSz="685800" rtl="0" eaLnBrk="1" latinLnBrk="0" hangingPunct="1">
        <a:lnSpc>
          <a:spcPct val="90000"/>
        </a:lnSpc>
        <a:spcBef>
          <a:spcPts val="150"/>
        </a:spcBef>
        <a:spcAft>
          <a:spcPts val="300"/>
        </a:spcAft>
        <a:buClr>
          <a:schemeClr val="accent1"/>
        </a:buClr>
        <a:buFont typeface="Wingdings 3" pitchFamily="18" charset="2"/>
        <a:buChar char=""/>
        <a:defRPr sz="1050" kern="1200">
          <a:solidFill>
            <a:schemeClr val="tx1"/>
          </a:solidFill>
          <a:latin typeface="+mn-lt"/>
          <a:ea typeface="+mn-ea"/>
          <a:cs typeface="+mn-cs"/>
        </a:defRPr>
      </a:lvl6pPr>
      <a:lvl7pPr marL="795528" indent="-102870" algn="l" defTabSz="685800" rtl="0" eaLnBrk="1" latinLnBrk="0" hangingPunct="1">
        <a:lnSpc>
          <a:spcPct val="90000"/>
        </a:lnSpc>
        <a:spcBef>
          <a:spcPts val="150"/>
        </a:spcBef>
        <a:spcAft>
          <a:spcPts val="300"/>
        </a:spcAft>
        <a:buClr>
          <a:schemeClr val="accent1"/>
        </a:buClr>
        <a:buFont typeface="Wingdings 3" pitchFamily="18" charset="2"/>
        <a:buChar char=""/>
        <a:defRPr sz="1050" kern="1200">
          <a:solidFill>
            <a:schemeClr val="tx1"/>
          </a:solidFill>
          <a:latin typeface="+mn-lt"/>
          <a:ea typeface="+mn-ea"/>
          <a:cs typeface="+mn-cs"/>
        </a:defRPr>
      </a:lvl7pPr>
      <a:lvl8pPr marL="912114" indent="-102870" algn="l" defTabSz="685800" rtl="0" eaLnBrk="1" latinLnBrk="0" hangingPunct="1">
        <a:lnSpc>
          <a:spcPct val="90000"/>
        </a:lnSpc>
        <a:spcBef>
          <a:spcPts val="150"/>
        </a:spcBef>
        <a:spcAft>
          <a:spcPts val="300"/>
        </a:spcAft>
        <a:buClr>
          <a:schemeClr val="accent1"/>
        </a:buClr>
        <a:buFont typeface="Wingdings 3" pitchFamily="18" charset="2"/>
        <a:buChar char=""/>
        <a:defRPr sz="1050" kern="1200">
          <a:solidFill>
            <a:schemeClr val="tx1"/>
          </a:solidFill>
          <a:latin typeface="+mn-lt"/>
          <a:ea typeface="+mn-ea"/>
          <a:cs typeface="+mn-cs"/>
        </a:defRPr>
      </a:lvl8pPr>
      <a:lvl9pPr marL="1021842" indent="-102870" algn="l" defTabSz="685800" rtl="0" eaLnBrk="1" latinLnBrk="0" hangingPunct="1">
        <a:lnSpc>
          <a:spcPct val="90000"/>
        </a:lnSpc>
        <a:spcBef>
          <a:spcPts val="150"/>
        </a:spcBef>
        <a:spcAft>
          <a:spcPts val="300"/>
        </a:spcAft>
        <a:buClr>
          <a:schemeClr val="accent1"/>
        </a:buClr>
        <a:buFont typeface="Wingdings 3" pitchFamily="18" charset="2"/>
        <a:buChar char=""/>
        <a:defRPr sz="10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5.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5.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4.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5.xml"/></Relationships>
</file>

<file path=ppt/slides/_rels/slide1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2.xml"/><Relationship Id="rId1" Type="http://schemas.openxmlformats.org/officeDocument/2006/relationships/slideLayout" Target="../slideLayouts/slideLayout1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prstGeom prst="rect">
            <a:avLst/>
          </a:prstGeom>
        </p:spPr>
        <p:txBody>
          <a:bodyPr/>
          <a:lstStyle/>
          <a:p>
            <a:r>
              <a:rPr lang="en-US" dirty="0" smtClean="0"/>
              <a:t>Restorative Practices</a:t>
            </a:r>
            <a:endParaRPr lang="en-US" dirty="0"/>
          </a:p>
        </p:txBody>
      </p:sp>
      <p:sp>
        <p:nvSpPr>
          <p:cNvPr id="3" name="Subtitle 2"/>
          <p:cNvSpPr>
            <a:spLocks noGrp="1"/>
          </p:cNvSpPr>
          <p:nvPr>
            <p:ph type="subTitle" idx="1"/>
          </p:nvPr>
        </p:nvSpPr>
        <p:spPr>
          <a:prstGeom prst="rect">
            <a:avLst/>
          </a:prstGeom>
        </p:spPr>
        <p:txBody>
          <a:bodyPr/>
          <a:lstStyle/>
          <a:p>
            <a:r>
              <a:rPr lang="en-US" dirty="0" smtClean="0"/>
              <a:t>Mike </a:t>
            </a:r>
            <a:r>
              <a:rPr lang="en-US" dirty="0" err="1" smtClean="0"/>
              <a:t>Renn</a:t>
            </a:r>
            <a:r>
              <a:rPr lang="en-US" dirty="0" smtClean="0"/>
              <a:t>, LMHP, CPC</a:t>
            </a:r>
          </a:p>
          <a:p>
            <a:r>
              <a:rPr lang="en-US" dirty="0" smtClean="0"/>
              <a:t>Lincoln Public Schools</a:t>
            </a:r>
          </a:p>
          <a:p>
            <a:endParaRPr lang="en-US" dirty="0"/>
          </a:p>
        </p:txBody>
      </p:sp>
    </p:spTree>
    <p:extLst>
      <p:ext uri="{BB962C8B-B14F-4D97-AF65-F5344CB8AC3E}">
        <p14:creationId xmlns:p14="http://schemas.microsoft.com/office/powerpoint/2010/main" val="18516465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EMPATHETIC LISTENING – </a:t>
            </a:r>
            <a:r>
              <a:rPr lang="en-US" sz="2400" dirty="0"/>
              <a:t>“Listen with your eyes, heart, and ears”</a:t>
            </a:r>
            <a:endParaRPr lang="en-US" dirty="0"/>
          </a:p>
        </p:txBody>
      </p:sp>
      <p:sp>
        <p:nvSpPr>
          <p:cNvPr id="4" name="Content Placeholder 3"/>
          <p:cNvSpPr>
            <a:spLocks noGrp="1"/>
          </p:cNvSpPr>
          <p:nvPr>
            <p:ph sz="half" idx="1"/>
          </p:nvPr>
        </p:nvSpPr>
        <p:spPr>
          <a:xfrm>
            <a:off x="768095" y="2571750"/>
            <a:ext cx="3566160" cy="3017520"/>
          </a:xfrm>
        </p:spPr>
        <p:txBody>
          <a:bodyPr/>
          <a:lstStyle/>
          <a:p>
            <a:r>
              <a:rPr lang="en-US" sz="2400" b="1" u="sng" dirty="0"/>
              <a:t>Rationale:</a:t>
            </a:r>
          </a:p>
          <a:p>
            <a:r>
              <a:rPr lang="en-US" sz="2400" dirty="0"/>
              <a:t>Only 7% of what we communicate is transmitted through words. 40% comes through tone, and the remaining 53% is through body language.</a:t>
            </a:r>
          </a:p>
        </p:txBody>
      </p:sp>
      <p:sp>
        <p:nvSpPr>
          <p:cNvPr id="5" name="Content Placeholder 4"/>
          <p:cNvSpPr>
            <a:spLocks noGrp="1"/>
          </p:cNvSpPr>
          <p:nvPr>
            <p:ph sz="half" idx="2"/>
          </p:nvPr>
        </p:nvSpPr>
        <p:spPr/>
        <p:txBody>
          <a:bodyPr/>
          <a:lstStyle/>
          <a:p>
            <a:r>
              <a:rPr lang="en-US" sz="2100" b="1" u="sng" dirty="0"/>
              <a:t>How to: “Ask yourself”</a:t>
            </a:r>
          </a:p>
          <a:p>
            <a:r>
              <a:rPr lang="en-US" sz="2100" dirty="0"/>
              <a:t>What is speaker’s posture?</a:t>
            </a:r>
          </a:p>
          <a:p>
            <a:r>
              <a:rPr lang="en-US" sz="2100" dirty="0"/>
              <a:t>What are their eyes communicating?</a:t>
            </a:r>
          </a:p>
          <a:p>
            <a:r>
              <a:rPr lang="en-US" sz="2100" dirty="0"/>
              <a:t>How loudly or softly are they speaking?</a:t>
            </a:r>
          </a:p>
          <a:p>
            <a:r>
              <a:rPr lang="en-US" sz="2100" dirty="0"/>
              <a:t>Which words are being emphasized?</a:t>
            </a:r>
          </a:p>
        </p:txBody>
      </p:sp>
    </p:spTree>
    <p:extLst>
      <p:ext uri="{BB962C8B-B14F-4D97-AF65-F5344CB8AC3E}">
        <p14:creationId xmlns:p14="http://schemas.microsoft.com/office/powerpoint/2010/main" val="4705338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fade">
                                      <p:cBhvr>
                                        <p:cTn id="17" dur="500"/>
                                        <p:tgtEl>
                                          <p:spTgt spid="5">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5">
                                            <p:txEl>
                                              <p:pRg st="1" end="1"/>
                                            </p:txEl>
                                          </p:spTgt>
                                        </p:tgtEl>
                                        <p:attrNameLst>
                                          <p:attrName>style.visibility</p:attrName>
                                        </p:attrNameLst>
                                      </p:cBhvr>
                                      <p:to>
                                        <p:strVal val="visible"/>
                                      </p:to>
                                    </p:set>
                                    <p:animEffect transition="in" filter="fade">
                                      <p:cBhvr>
                                        <p:cTn id="22" dur="500"/>
                                        <p:tgtEl>
                                          <p:spTgt spid="5">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5">
                                            <p:txEl>
                                              <p:pRg st="2" end="2"/>
                                            </p:txEl>
                                          </p:spTgt>
                                        </p:tgtEl>
                                        <p:attrNameLst>
                                          <p:attrName>style.visibility</p:attrName>
                                        </p:attrNameLst>
                                      </p:cBhvr>
                                      <p:to>
                                        <p:strVal val="visible"/>
                                      </p:to>
                                    </p:set>
                                    <p:animEffect transition="in" filter="fade">
                                      <p:cBhvr>
                                        <p:cTn id="27" dur="500"/>
                                        <p:tgtEl>
                                          <p:spTgt spid="5">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5">
                                            <p:txEl>
                                              <p:pRg st="3" end="3"/>
                                            </p:txEl>
                                          </p:spTgt>
                                        </p:tgtEl>
                                        <p:attrNameLst>
                                          <p:attrName>style.visibility</p:attrName>
                                        </p:attrNameLst>
                                      </p:cBhvr>
                                      <p:to>
                                        <p:strVal val="visible"/>
                                      </p:to>
                                    </p:set>
                                    <p:animEffect transition="in" filter="fade">
                                      <p:cBhvr>
                                        <p:cTn id="32" dur="500"/>
                                        <p:tgtEl>
                                          <p:spTgt spid="5">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5">
                                            <p:txEl>
                                              <p:pRg st="4" end="4"/>
                                            </p:txEl>
                                          </p:spTgt>
                                        </p:tgtEl>
                                        <p:attrNameLst>
                                          <p:attrName>style.visibility</p:attrName>
                                        </p:attrNameLst>
                                      </p:cBhvr>
                                      <p:to>
                                        <p:strVal val="visible"/>
                                      </p:to>
                                    </p:set>
                                    <p:animEffect transition="in" filter="fade">
                                      <p:cBhvr>
                                        <p:cTn id="37" dur="500"/>
                                        <p:tgtEl>
                                          <p:spTgt spid="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Empathetic listening – </a:t>
            </a:r>
            <a:r>
              <a:rPr lang="en-US" sz="2400" dirty="0"/>
              <a:t>“Stand in their shoes”</a:t>
            </a:r>
          </a:p>
        </p:txBody>
      </p:sp>
      <p:sp>
        <p:nvSpPr>
          <p:cNvPr id="3" name="Content Placeholder 2"/>
          <p:cNvSpPr>
            <a:spLocks noGrp="1"/>
          </p:cNvSpPr>
          <p:nvPr>
            <p:ph sz="half" idx="1"/>
          </p:nvPr>
        </p:nvSpPr>
        <p:spPr/>
        <p:txBody>
          <a:bodyPr/>
          <a:lstStyle/>
          <a:p>
            <a:r>
              <a:rPr lang="en-US" sz="2400" b="1" i="1" u="sng" dirty="0"/>
              <a:t>Rationale</a:t>
            </a:r>
            <a:r>
              <a:rPr lang="en-US" sz="2400" b="1" i="1" dirty="0"/>
              <a:t>:</a:t>
            </a:r>
          </a:p>
          <a:p>
            <a:r>
              <a:rPr lang="en-US" sz="2700" dirty="0"/>
              <a:t>Even if what we have experienced is similar to someone else, how we experience it may be very different.</a:t>
            </a:r>
          </a:p>
        </p:txBody>
      </p:sp>
      <p:sp>
        <p:nvSpPr>
          <p:cNvPr id="4" name="Content Placeholder 3"/>
          <p:cNvSpPr>
            <a:spLocks noGrp="1"/>
          </p:cNvSpPr>
          <p:nvPr>
            <p:ph sz="half" idx="2"/>
          </p:nvPr>
        </p:nvSpPr>
        <p:spPr/>
        <p:txBody>
          <a:bodyPr/>
          <a:lstStyle/>
          <a:p>
            <a:r>
              <a:rPr lang="en-US" sz="2100" b="1" i="1" u="sng" dirty="0"/>
              <a:t>How to: “ASK THE SPEAKER”</a:t>
            </a:r>
          </a:p>
          <a:p>
            <a:r>
              <a:rPr lang="en-US" sz="2100" dirty="0"/>
              <a:t>What is that like for you?</a:t>
            </a:r>
          </a:p>
          <a:p>
            <a:r>
              <a:rPr lang="en-US" sz="2100" dirty="0"/>
              <a:t>How did you feel when…?</a:t>
            </a:r>
          </a:p>
          <a:p>
            <a:r>
              <a:rPr lang="en-US" sz="2100" dirty="0"/>
              <a:t>What did you enjoy about…?</a:t>
            </a:r>
          </a:p>
          <a:p>
            <a:r>
              <a:rPr lang="en-US" sz="2100" dirty="0"/>
              <a:t>What has been the hardest part of…?</a:t>
            </a:r>
          </a:p>
        </p:txBody>
      </p:sp>
    </p:spTree>
    <p:extLst>
      <p:ext uri="{BB962C8B-B14F-4D97-AF65-F5344CB8AC3E}">
        <p14:creationId xmlns:p14="http://schemas.microsoft.com/office/powerpoint/2010/main" val="127510681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4">
                                            <p:txEl>
                                              <p:pRg st="0" end="0"/>
                                            </p:txEl>
                                          </p:spTgt>
                                        </p:tgtEl>
                                        <p:attrNameLst>
                                          <p:attrName>style.visibility</p:attrName>
                                        </p:attrNameLst>
                                      </p:cBhvr>
                                      <p:to>
                                        <p:strVal val="visible"/>
                                      </p:to>
                                    </p:set>
                                    <p:animEffect transition="in" filter="fade">
                                      <p:cBhvr>
                                        <p:cTn id="21" dur="1000"/>
                                        <p:tgtEl>
                                          <p:spTgt spid="4">
                                            <p:txEl>
                                              <p:pRg st="0" end="0"/>
                                            </p:txEl>
                                          </p:spTgt>
                                        </p:tgtEl>
                                      </p:cBhvr>
                                    </p:animEffect>
                                    <p:anim calcmode="lin" valueType="num">
                                      <p:cBhvr>
                                        <p:cTn id="22"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23"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4">
                                            <p:txEl>
                                              <p:pRg st="1" end="1"/>
                                            </p:txEl>
                                          </p:spTgt>
                                        </p:tgtEl>
                                        <p:attrNameLst>
                                          <p:attrName>style.visibility</p:attrName>
                                        </p:attrNameLst>
                                      </p:cBhvr>
                                      <p:to>
                                        <p:strVal val="visible"/>
                                      </p:to>
                                    </p:set>
                                    <p:animEffect transition="in" filter="fade">
                                      <p:cBhvr>
                                        <p:cTn id="28" dur="1000"/>
                                        <p:tgtEl>
                                          <p:spTgt spid="4">
                                            <p:txEl>
                                              <p:pRg st="1" end="1"/>
                                            </p:txEl>
                                          </p:spTgt>
                                        </p:tgtEl>
                                      </p:cBhvr>
                                    </p:animEffect>
                                    <p:anim calcmode="lin" valueType="num">
                                      <p:cBhvr>
                                        <p:cTn id="29"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30"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xEl>
                                              <p:pRg st="2" end="2"/>
                                            </p:txEl>
                                          </p:spTgt>
                                        </p:tgtEl>
                                        <p:attrNameLst>
                                          <p:attrName>style.visibility</p:attrName>
                                        </p:attrNameLst>
                                      </p:cBhvr>
                                      <p:to>
                                        <p:strVal val="visible"/>
                                      </p:to>
                                    </p:set>
                                    <p:animEffect transition="in" filter="fade">
                                      <p:cBhvr>
                                        <p:cTn id="35" dur="1000"/>
                                        <p:tgtEl>
                                          <p:spTgt spid="4">
                                            <p:txEl>
                                              <p:pRg st="2" end="2"/>
                                            </p:txEl>
                                          </p:spTgt>
                                        </p:tgtEl>
                                      </p:cBhvr>
                                    </p:animEffect>
                                    <p:anim calcmode="lin" valueType="num">
                                      <p:cBhvr>
                                        <p:cTn id="36" dur="1000" fill="hold"/>
                                        <p:tgtEl>
                                          <p:spTgt spid="4">
                                            <p:txEl>
                                              <p:pRg st="2" end="2"/>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txEl>
                                              <p:pRg st="3" end="3"/>
                                            </p:txEl>
                                          </p:spTgt>
                                        </p:tgtEl>
                                        <p:attrNameLst>
                                          <p:attrName>style.visibility</p:attrName>
                                        </p:attrNameLst>
                                      </p:cBhvr>
                                      <p:to>
                                        <p:strVal val="visible"/>
                                      </p:to>
                                    </p:set>
                                    <p:animEffect transition="in" filter="fade">
                                      <p:cBhvr>
                                        <p:cTn id="42" dur="1000"/>
                                        <p:tgtEl>
                                          <p:spTgt spid="4">
                                            <p:txEl>
                                              <p:pRg st="3" end="3"/>
                                            </p:txEl>
                                          </p:spTgt>
                                        </p:tgtEl>
                                      </p:cBhvr>
                                    </p:animEffect>
                                    <p:anim calcmode="lin" valueType="num">
                                      <p:cBhvr>
                                        <p:cTn id="43"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4">
                                            <p:txEl>
                                              <p:pRg st="4" end="4"/>
                                            </p:txEl>
                                          </p:spTgt>
                                        </p:tgtEl>
                                        <p:attrNameLst>
                                          <p:attrName>style.visibility</p:attrName>
                                        </p:attrNameLst>
                                      </p:cBhvr>
                                      <p:to>
                                        <p:strVal val="visible"/>
                                      </p:to>
                                    </p:set>
                                    <p:animEffect transition="in" filter="fade">
                                      <p:cBhvr>
                                        <p:cTn id="49" dur="1000"/>
                                        <p:tgtEl>
                                          <p:spTgt spid="4">
                                            <p:txEl>
                                              <p:pRg st="4" end="4"/>
                                            </p:txEl>
                                          </p:spTgt>
                                        </p:tgtEl>
                                      </p:cBhvr>
                                    </p:animEffect>
                                    <p:anim calcmode="lin" valueType="num">
                                      <p:cBhvr>
                                        <p:cTn id="50" dur="1000" fill="hold"/>
                                        <p:tgtEl>
                                          <p:spTgt spid="4">
                                            <p:txEl>
                                              <p:pRg st="4" end="4"/>
                                            </p:txEl>
                                          </p:spTgt>
                                        </p:tgtEl>
                                        <p:attrNameLst>
                                          <p:attrName>ppt_x</p:attrName>
                                        </p:attrNameLst>
                                      </p:cBhvr>
                                      <p:tavLst>
                                        <p:tav tm="0">
                                          <p:val>
                                            <p:strVal val="#ppt_x"/>
                                          </p:val>
                                        </p:tav>
                                        <p:tav tm="100000">
                                          <p:val>
                                            <p:strVal val="#ppt_x"/>
                                          </p:val>
                                        </p:tav>
                                      </p:tavLst>
                                    </p:anim>
                                    <p:anim calcmode="lin" valueType="num">
                                      <p:cBhvr>
                                        <p:cTn id="51" dur="1000" fill="hold"/>
                                        <p:tgtEl>
                                          <p:spTgt spid="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Empathetic listening – </a:t>
            </a:r>
            <a:r>
              <a:rPr lang="en-US" sz="2400" dirty="0"/>
              <a:t>“Practice mirroring”</a:t>
            </a:r>
            <a:endParaRPr lang="en-US" dirty="0"/>
          </a:p>
        </p:txBody>
      </p:sp>
      <p:sp>
        <p:nvSpPr>
          <p:cNvPr id="3" name="Content Placeholder 2"/>
          <p:cNvSpPr>
            <a:spLocks noGrp="1"/>
          </p:cNvSpPr>
          <p:nvPr>
            <p:ph sz="half" idx="1"/>
          </p:nvPr>
        </p:nvSpPr>
        <p:spPr/>
        <p:txBody>
          <a:bodyPr/>
          <a:lstStyle/>
          <a:p>
            <a:r>
              <a:rPr lang="en-US" sz="2400" b="1" i="1" u="sng" dirty="0"/>
              <a:t>Rationale:</a:t>
            </a:r>
          </a:p>
          <a:p>
            <a:r>
              <a:rPr lang="en-US" sz="2400" dirty="0"/>
              <a:t>Repeating the meaning of a person’s words in a warm and caring tone assures the speaker that we seek to understand instead of judging or giving advice</a:t>
            </a:r>
          </a:p>
        </p:txBody>
      </p:sp>
      <p:sp>
        <p:nvSpPr>
          <p:cNvPr id="4" name="Content Placeholder 3"/>
          <p:cNvSpPr>
            <a:spLocks noGrp="1"/>
          </p:cNvSpPr>
          <p:nvPr>
            <p:ph sz="half" idx="2"/>
          </p:nvPr>
        </p:nvSpPr>
        <p:spPr/>
        <p:txBody>
          <a:bodyPr/>
          <a:lstStyle/>
          <a:p>
            <a:r>
              <a:rPr lang="en-US" sz="2100" b="1" i="1" u="sng" dirty="0"/>
              <a:t>How to: “MIRRORING PHRASES”</a:t>
            </a:r>
          </a:p>
          <a:p>
            <a:r>
              <a:rPr lang="en-US" sz="2100" dirty="0"/>
              <a:t>Do I understand that you feel…</a:t>
            </a:r>
          </a:p>
          <a:p>
            <a:r>
              <a:rPr lang="en-US" sz="2100" dirty="0"/>
              <a:t>What you’re saying is…</a:t>
            </a:r>
          </a:p>
          <a:p>
            <a:r>
              <a:rPr lang="en-US" sz="2100" dirty="0"/>
              <a:t>What I hear you saying is…</a:t>
            </a:r>
          </a:p>
          <a:p>
            <a:r>
              <a:rPr lang="en-US" sz="2100" dirty="0"/>
              <a:t>I can see that you’re feeling…</a:t>
            </a:r>
          </a:p>
        </p:txBody>
      </p:sp>
    </p:spTree>
    <p:extLst>
      <p:ext uri="{BB962C8B-B14F-4D97-AF65-F5344CB8AC3E}">
        <p14:creationId xmlns:p14="http://schemas.microsoft.com/office/powerpoint/2010/main" val="22853284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4">
                                            <p:txEl>
                                              <p:pRg st="0" end="0"/>
                                            </p:txEl>
                                          </p:spTgt>
                                        </p:tgtEl>
                                        <p:attrNameLst>
                                          <p:attrName>style.visibility</p:attrName>
                                        </p:attrNameLst>
                                      </p:cBhvr>
                                      <p:to>
                                        <p:strVal val="visible"/>
                                      </p:to>
                                    </p:set>
                                    <p:animEffect transition="in" filter="wipe(down)">
                                      <p:cBhvr>
                                        <p:cTn id="17" dur="500"/>
                                        <p:tgtEl>
                                          <p:spTgt spid="4">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4">
                                            <p:txEl>
                                              <p:pRg st="1" end="1"/>
                                            </p:txEl>
                                          </p:spTgt>
                                        </p:tgtEl>
                                        <p:attrNameLst>
                                          <p:attrName>style.visibility</p:attrName>
                                        </p:attrNameLst>
                                      </p:cBhvr>
                                      <p:to>
                                        <p:strVal val="visible"/>
                                      </p:to>
                                    </p:set>
                                    <p:animEffect transition="in" filter="wipe(down)">
                                      <p:cBhvr>
                                        <p:cTn id="22" dur="500"/>
                                        <p:tgtEl>
                                          <p:spTgt spid="4">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4">
                                            <p:txEl>
                                              <p:pRg st="2" end="2"/>
                                            </p:txEl>
                                          </p:spTgt>
                                        </p:tgtEl>
                                        <p:attrNameLst>
                                          <p:attrName>style.visibility</p:attrName>
                                        </p:attrNameLst>
                                      </p:cBhvr>
                                      <p:to>
                                        <p:strVal val="visible"/>
                                      </p:to>
                                    </p:set>
                                    <p:animEffect transition="in" filter="wipe(down)">
                                      <p:cBhvr>
                                        <p:cTn id="27" dur="500"/>
                                        <p:tgtEl>
                                          <p:spTgt spid="4">
                                            <p:txEl>
                                              <p:pRg st="2" end="2"/>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4" fill="hold" grpId="0" nodeType="clickEffect">
                                  <p:stCondLst>
                                    <p:cond delay="0"/>
                                  </p:stCondLst>
                                  <p:childTnLst>
                                    <p:set>
                                      <p:cBhvr>
                                        <p:cTn id="31" dur="1" fill="hold">
                                          <p:stCondLst>
                                            <p:cond delay="0"/>
                                          </p:stCondLst>
                                        </p:cTn>
                                        <p:tgtEl>
                                          <p:spTgt spid="4">
                                            <p:txEl>
                                              <p:pRg st="3" end="3"/>
                                            </p:txEl>
                                          </p:spTgt>
                                        </p:tgtEl>
                                        <p:attrNameLst>
                                          <p:attrName>style.visibility</p:attrName>
                                        </p:attrNameLst>
                                      </p:cBhvr>
                                      <p:to>
                                        <p:strVal val="visible"/>
                                      </p:to>
                                    </p:set>
                                    <p:animEffect transition="in" filter="wipe(down)">
                                      <p:cBhvr>
                                        <p:cTn id="32" dur="500"/>
                                        <p:tgtEl>
                                          <p:spTgt spid="4">
                                            <p:txEl>
                                              <p:pRg st="3" end="3"/>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4">
                                            <p:txEl>
                                              <p:pRg st="4" end="4"/>
                                            </p:txEl>
                                          </p:spTgt>
                                        </p:tgtEl>
                                        <p:attrNameLst>
                                          <p:attrName>style.visibility</p:attrName>
                                        </p:attrNameLst>
                                      </p:cBhvr>
                                      <p:to>
                                        <p:strVal val="visible"/>
                                      </p:to>
                                    </p:set>
                                    <p:animEffect transition="in" filter="wipe(down)">
                                      <p:cBhvr>
                                        <p:cTn id="37" dur="500"/>
                                        <p:tgtEl>
                                          <p:spTgt spid="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5" y="1020170"/>
            <a:ext cx="7290054" cy="1124712"/>
          </a:xfrm>
        </p:spPr>
        <p:txBody>
          <a:bodyPr/>
          <a:lstStyle/>
          <a:p>
            <a:r>
              <a:rPr lang="en-US" dirty="0" smtClean="0"/>
              <a:t>“I” statements</a:t>
            </a:r>
            <a:endParaRPr lang="en-US" dirty="0"/>
          </a:p>
        </p:txBody>
      </p:sp>
      <p:sp>
        <p:nvSpPr>
          <p:cNvPr id="3" name="Content Placeholder 2"/>
          <p:cNvSpPr>
            <a:spLocks noGrp="1"/>
          </p:cNvSpPr>
          <p:nvPr>
            <p:ph sz="half" idx="1"/>
          </p:nvPr>
        </p:nvSpPr>
        <p:spPr>
          <a:xfrm>
            <a:off x="768095" y="2235540"/>
            <a:ext cx="3566160" cy="3614668"/>
          </a:xfrm>
        </p:spPr>
        <p:txBody>
          <a:bodyPr>
            <a:normAutofit lnSpcReduction="10000"/>
          </a:bodyPr>
          <a:lstStyle/>
          <a:p>
            <a:r>
              <a:rPr lang="en-US" sz="2100" dirty="0"/>
              <a:t>Encourages and acknowledges ownership over one’s feelings.</a:t>
            </a:r>
          </a:p>
          <a:p>
            <a:r>
              <a:rPr lang="en-US" sz="2100" dirty="0"/>
              <a:t>DO NOT place blame for the speaker’s feelings. (i.e. “You make me feel…)</a:t>
            </a:r>
          </a:p>
          <a:p>
            <a:r>
              <a:rPr lang="en-US" sz="2100" dirty="0"/>
              <a:t>Helps strengthen relationships and builds understanding of how actions has an effect on larger community.</a:t>
            </a:r>
          </a:p>
          <a:p>
            <a:r>
              <a:rPr lang="en-US" sz="2100" dirty="0"/>
              <a:t>Help students see their teachers who have feelings and care.</a:t>
            </a:r>
          </a:p>
          <a:p>
            <a:endParaRPr lang="en-US" dirty="0"/>
          </a:p>
          <a:p>
            <a:endParaRPr lang="en-US" dirty="0"/>
          </a:p>
        </p:txBody>
      </p:sp>
      <p:sp>
        <p:nvSpPr>
          <p:cNvPr id="4" name="Content Placeholder 3"/>
          <p:cNvSpPr>
            <a:spLocks noGrp="1"/>
          </p:cNvSpPr>
          <p:nvPr>
            <p:ph sz="half" idx="2"/>
          </p:nvPr>
        </p:nvSpPr>
        <p:spPr>
          <a:xfrm>
            <a:off x="4491989" y="2228850"/>
            <a:ext cx="3566160" cy="3017520"/>
          </a:xfrm>
        </p:spPr>
        <p:txBody>
          <a:bodyPr>
            <a:normAutofit lnSpcReduction="10000"/>
          </a:bodyPr>
          <a:lstStyle/>
          <a:p>
            <a:r>
              <a:rPr lang="en-US" sz="2100" b="1" u="sng" dirty="0"/>
              <a:t>“I” statement sentence starter</a:t>
            </a:r>
          </a:p>
          <a:p>
            <a:r>
              <a:rPr lang="en-US" sz="2400" dirty="0"/>
              <a:t>When I see/hear ________</a:t>
            </a:r>
          </a:p>
          <a:p>
            <a:endParaRPr lang="en-US" sz="2400" dirty="0"/>
          </a:p>
          <a:p>
            <a:r>
              <a:rPr lang="en-US" sz="2400" dirty="0"/>
              <a:t>I feel ____________</a:t>
            </a:r>
          </a:p>
          <a:p>
            <a:endParaRPr lang="en-US" sz="2400" dirty="0"/>
          </a:p>
          <a:p>
            <a:r>
              <a:rPr lang="en-US" sz="2400" dirty="0"/>
              <a:t>because I _____________</a:t>
            </a:r>
          </a:p>
        </p:txBody>
      </p:sp>
    </p:spTree>
    <p:extLst>
      <p:ext uri="{BB962C8B-B14F-4D97-AF65-F5344CB8AC3E}">
        <p14:creationId xmlns:p14="http://schemas.microsoft.com/office/powerpoint/2010/main" val="274764593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animEffect transition="in" filter="fade">
                                      <p:cBhvr>
                                        <p:cTn id="21" dur="1000"/>
                                        <p:tgtEl>
                                          <p:spTgt spid="3">
                                            <p:txEl>
                                              <p:pRg st="2" end="2"/>
                                            </p:txEl>
                                          </p:spTgt>
                                        </p:tgtEl>
                                      </p:cBhvr>
                                    </p:animEffect>
                                    <p:anim calcmode="lin" valueType="num">
                                      <p:cBhvr>
                                        <p:cTn id="22"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3">
                                            <p:txEl>
                                              <p:pRg st="3" end="3"/>
                                            </p:txEl>
                                          </p:spTgt>
                                        </p:tgtEl>
                                        <p:attrNameLst>
                                          <p:attrName>style.visibility</p:attrName>
                                        </p:attrNameLst>
                                      </p:cBhvr>
                                      <p:to>
                                        <p:strVal val="visible"/>
                                      </p:to>
                                    </p:set>
                                    <p:animEffect transition="in" filter="fade">
                                      <p:cBhvr>
                                        <p:cTn id="28" dur="1000"/>
                                        <p:tgtEl>
                                          <p:spTgt spid="3">
                                            <p:txEl>
                                              <p:pRg st="3" end="3"/>
                                            </p:txEl>
                                          </p:spTgt>
                                        </p:tgtEl>
                                      </p:cBhvr>
                                    </p:animEffect>
                                    <p:anim calcmode="lin" valueType="num">
                                      <p:cBhvr>
                                        <p:cTn id="29"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4">
                                            <p:txEl>
                                              <p:pRg st="0" end="0"/>
                                            </p:txEl>
                                          </p:spTgt>
                                        </p:tgtEl>
                                        <p:attrNameLst>
                                          <p:attrName>style.visibility</p:attrName>
                                        </p:attrNameLst>
                                      </p:cBhvr>
                                      <p:to>
                                        <p:strVal val="visible"/>
                                      </p:to>
                                    </p:set>
                                    <p:animEffect transition="in" filter="fade">
                                      <p:cBhvr>
                                        <p:cTn id="35" dur="1000"/>
                                        <p:tgtEl>
                                          <p:spTgt spid="4">
                                            <p:txEl>
                                              <p:pRg st="0" end="0"/>
                                            </p:txEl>
                                          </p:spTgt>
                                        </p:tgtEl>
                                      </p:cBhvr>
                                    </p:animEffect>
                                    <p:anim calcmode="lin" valueType="num">
                                      <p:cBhvr>
                                        <p:cTn id="36" dur="1000" fill="hold"/>
                                        <p:tgtEl>
                                          <p:spTgt spid="4">
                                            <p:txEl>
                                              <p:pRg st="0" end="0"/>
                                            </p:txEl>
                                          </p:spTgt>
                                        </p:tgtEl>
                                        <p:attrNameLst>
                                          <p:attrName>ppt_x</p:attrName>
                                        </p:attrNameLst>
                                      </p:cBhvr>
                                      <p:tavLst>
                                        <p:tav tm="0">
                                          <p:val>
                                            <p:strVal val="#ppt_x"/>
                                          </p:val>
                                        </p:tav>
                                        <p:tav tm="100000">
                                          <p:val>
                                            <p:strVal val="#ppt_x"/>
                                          </p:val>
                                        </p:tav>
                                      </p:tavLst>
                                    </p:anim>
                                    <p:anim calcmode="lin" valueType="num">
                                      <p:cBhvr>
                                        <p:cTn id="37" dur="1000" fill="hold"/>
                                        <p:tgtEl>
                                          <p:spTgt spid="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4">
                                            <p:txEl>
                                              <p:pRg st="1" end="1"/>
                                            </p:txEl>
                                          </p:spTgt>
                                        </p:tgtEl>
                                        <p:attrNameLst>
                                          <p:attrName>style.visibility</p:attrName>
                                        </p:attrNameLst>
                                      </p:cBhvr>
                                      <p:to>
                                        <p:strVal val="visible"/>
                                      </p:to>
                                    </p:set>
                                    <p:animEffect transition="in" filter="fade">
                                      <p:cBhvr>
                                        <p:cTn id="42" dur="1000"/>
                                        <p:tgtEl>
                                          <p:spTgt spid="4">
                                            <p:txEl>
                                              <p:pRg st="1" end="1"/>
                                            </p:txEl>
                                          </p:spTgt>
                                        </p:tgtEl>
                                      </p:cBhvr>
                                    </p:animEffect>
                                    <p:anim calcmode="lin" valueType="num">
                                      <p:cBhvr>
                                        <p:cTn id="43" dur="1000" fill="hold"/>
                                        <p:tgtEl>
                                          <p:spTgt spid="4">
                                            <p:txEl>
                                              <p:pRg st="1" end="1"/>
                                            </p:txEl>
                                          </p:spTgt>
                                        </p:tgtEl>
                                        <p:attrNameLst>
                                          <p:attrName>ppt_x</p:attrName>
                                        </p:attrNameLst>
                                      </p:cBhvr>
                                      <p:tavLst>
                                        <p:tav tm="0">
                                          <p:val>
                                            <p:strVal val="#ppt_x"/>
                                          </p:val>
                                        </p:tav>
                                        <p:tav tm="100000">
                                          <p:val>
                                            <p:strVal val="#ppt_x"/>
                                          </p:val>
                                        </p:tav>
                                      </p:tavLst>
                                    </p:anim>
                                    <p:anim calcmode="lin" valueType="num">
                                      <p:cBhvr>
                                        <p:cTn id="44" dur="1000" fill="hold"/>
                                        <p:tgtEl>
                                          <p:spTgt spid="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4">
                                            <p:txEl>
                                              <p:pRg st="3" end="3"/>
                                            </p:txEl>
                                          </p:spTgt>
                                        </p:tgtEl>
                                        <p:attrNameLst>
                                          <p:attrName>style.visibility</p:attrName>
                                        </p:attrNameLst>
                                      </p:cBhvr>
                                      <p:to>
                                        <p:strVal val="visible"/>
                                      </p:to>
                                    </p:set>
                                    <p:animEffect transition="in" filter="fade">
                                      <p:cBhvr>
                                        <p:cTn id="49" dur="1000"/>
                                        <p:tgtEl>
                                          <p:spTgt spid="4">
                                            <p:txEl>
                                              <p:pRg st="3" end="3"/>
                                            </p:txEl>
                                          </p:spTgt>
                                        </p:tgtEl>
                                      </p:cBhvr>
                                    </p:animEffect>
                                    <p:anim calcmode="lin" valueType="num">
                                      <p:cBhvr>
                                        <p:cTn id="50" dur="1000" fill="hold"/>
                                        <p:tgtEl>
                                          <p:spTgt spid="4">
                                            <p:txEl>
                                              <p:pRg st="3" end="3"/>
                                            </p:txEl>
                                          </p:spTgt>
                                        </p:tgtEl>
                                        <p:attrNameLst>
                                          <p:attrName>ppt_x</p:attrName>
                                        </p:attrNameLst>
                                      </p:cBhvr>
                                      <p:tavLst>
                                        <p:tav tm="0">
                                          <p:val>
                                            <p:strVal val="#ppt_x"/>
                                          </p:val>
                                        </p:tav>
                                        <p:tav tm="100000">
                                          <p:val>
                                            <p:strVal val="#ppt_x"/>
                                          </p:val>
                                        </p:tav>
                                      </p:tavLst>
                                    </p:anim>
                                    <p:anim calcmode="lin" valueType="num">
                                      <p:cBhvr>
                                        <p:cTn id="51" dur="1000" fill="hold"/>
                                        <p:tgtEl>
                                          <p:spTgt spid="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4">
                                            <p:txEl>
                                              <p:pRg st="5" end="5"/>
                                            </p:txEl>
                                          </p:spTgt>
                                        </p:tgtEl>
                                        <p:attrNameLst>
                                          <p:attrName>style.visibility</p:attrName>
                                        </p:attrNameLst>
                                      </p:cBhvr>
                                      <p:to>
                                        <p:strVal val="visible"/>
                                      </p:to>
                                    </p:set>
                                    <p:animEffect transition="in" filter="fade">
                                      <p:cBhvr>
                                        <p:cTn id="56" dur="1000"/>
                                        <p:tgtEl>
                                          <p:spTgt spid="4">
                                            <p:txEl>
                                              <p:pRg st="5" end="5"/>
                                            </p:txEl>
                                          </p:spTgt>
                                        </p:tgtEl>
                                      </p:cBhvr>
                                    </p:animEffect>
                                    <p:anim calcmode="lin" valueType="num">
                                      <p:cBhvr>
                                        <p:cTn id="57" dur="1000" fill="hold"/>
                                        <p:tgtEl>
                                          <p:spTgt spid="4">
                                            <p:txEl>
                                              <p:pRg st="5" end="5"/>
                                            </p:txEl>
                                          </p:spTgt>
                                        </p:tgtEl>
                                        <p:attrNameLst>
                                          <p:attrName>ppt_x</p:attrName>
                                        </p:attrNameLst>
                                      </p:cBhvr>
                                      <p:tavLst>
                                        <p:tav tm="0">
                                          <p:val>
                                            <p:strVal val="#ppt_x"/>
                                          </p:val>
                                        </p:tav>
                                        <p:tav tm="100000">
                                          <p:val>
                                            <p:strVal val="#ppt_x"/>
                                          </p:val>
                                        </p:tav>
                                      </p:tavLst>
                                    </p:anim>
                                    <p:anim calcmode="lin" valueType="num">
                                      <p:cBhvr>
                                        <p:cTn id="58" dur="1000" fill="hold"/>
                                        <p:tgtEl>
                                          <p:spTgt spid="4">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25" b="1" dirty="0"/>
              <a:t>RESTORATIVE CHAT</a:t>
            </a:r>
          </a:p>
        </p:txBody>
      </p:sp>
      <p:sp>
        <p:nvSpPr>
          <p:cNvPr id="3" name="Content Placeholder 2"/>
          <p:cNvSpPr>
            <a:spLocks noGrp="1"/>
          </p:cNvSpPr>
          <p:nvPr>
            <p:ph idx="1"/>
          </p:nvPr>
        </p:nvSpPr>
        <p:spPr/>
        <p:txBody>
          <a:bodyPr>
            <a:normAutofit/>
          </a:bodyPr>
          <a:lstStyle/>
          <a:p>
            <a:pPr marL="0" indent="0">
              <a:buNone/>
            </a:pPr>
            <a:r>
              <a:rPr lang="en-US" sz="3000" i="1" u="sng" dirty="0"/>
              <a:t>WHEN CHALLENGING BEHAVIORS </a:t>
            </a:r>
            <a:r>
              <a:rPr lang="en-US" sz="3000" i="1" dirty="0"/>
              <a:t>(Harmer)</a:t>
            </a:r>
            <a:endParaRPr lang="en-US" sz="3000" i="1" u="sng" dirty="0"/>
          </a:p>
          <a:p>
            <a:pPr lvl="0"/>
            <a:r>
              <a:rPr lang="en-US" sz="2100" dirty="0"/>
              <a:t>What happened?</a:t>
            </a:r>
          </a:p>
          <a:p>
            <a:pPr lvl="0"/>
            <a:r>
              <a:rPr lang="en-US" sz="2100" dirty="0"/>
              <a:t>What were you thinking of at the time?</a:t>
            </a:r>
          </a:p>
          <a:p>
            <a:pPr lvl="0"/>
            <a:r>
              <a:rPr lang="en-US" sz="2100" dirty="0"/>
              <a:t>What have you thought about since?</a:t>
            </a:r>
          </a:p>
          <a:p>
            <a:pPr lvl="0"/>
            <a:r>
              <a:rPr lang="en-US" sz="2100" dirty="0"/>
              <a:t>Who has been affected by what you have done? In what way have they been affected?</a:t>
            </a:r>
          </a:p>
          <a:p>
            <a:r>
              <a:rPr lang="en-US" sz="2100" dirty="0"/>
              <a:t>What do you think you need to do to make things right?</a:t>
            </a:r>
            <a:r>
              <a:rPr lang="en-US" dirty="0"/>
              <a:t>			</a:t>
            </a:r>
          </a:p>
        </p:txBody>
      </p:sp>
    </p:spTree>
    <p:extLst>
      <p:ext uri="{BB962C8B-B14F-4D97-AF65-F5344CB8AC3E}">
        <p14:creationId xmlns:p14="http://schemas.microsoft.com/office/powerpoint/2010/main" val="161221954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25" b="1" dirty="0">
                <a:solidFill>
                  <a:prstClr val="black"/>
                </a:solidFill>
              </a:rPr>
              <a:t>RESTORATIVE CHAT</a:t>
            </a:r>
            <a:endParaRPr lang="en-US" dirty="0"/>
          </a:p>
        </p:txBody>
      </p:sp>
      <p:sp>
        <p:nvSpPr>
          <p:cNvPr id="3" name="Content Placeholder 2"/>
          <p:cNvSpPr>
            <a:spLocks noGrp="1"/>
          </p:cNvSpPr>
          <p:nvPr>
            <p:ph idx="1"/>
          </p:nvPr>
        </p:nvSpPr>
        <p:spPr/>
        <p:txBody>
          <a:bodyPr>
            <a:normAutofit/>
          </a:bodyPr>
          <a:lstStyle/>
          <a:p>
            <a:pPr marL="0" indent="0">
              <a:lnSpc>
                <a:spcPct val="107000"/>
              </a:lnSpc>
              <a:spcBef>
                <a:spcPts val="0"/>
              </a:spcBef>
              <a:spcAft>
                <a:spcPts val="600"/>
              </a:spcAft>
              <a:buNone/>
            </a:pPr>
            <a:r>
              <a:rPr lang="en-US" sz="3000" i="1" u="sng" dirty="0">
                <a:latin typeface="Calibri" panose="020F0502020204030204" pitchFamily="34" charset="0"/>
                <a:ea typeface="Calibri" panose="020F0502020204030204" pitchFamily="34" charset="0"/>
                <a:cs typeface="Times New Roman" panose="02020603050405020304" pitchFamily="18" charset="0"/>
              </a:rPr>
              <a:t>TO HELP THOSE AFFECTED </a:t>
            </a:r>
            <a:r>
              <a:rPr lang="en-US" sz="3000" i="1" dirty="0">
                <a:latin typeface="Calibri" panose="020F0502020204030204" pitchFamily="34" charset="0"/>
                <a:ea typeface="Calibri" panose="020F0502020204030204" pitchFamily="34" charset="0"/>
                <a:cs typeface="Times New Roman" panose="02020603050405020304" pitchFamily="18" charset="0"/>
              </a:rPr>
              <a:t>(Harmed)</a:t>
            </a:r>
            <a:endParaRPr lang="en-US" sz="3000" i="1" u="sng" dirty="0">
              <a:latin typeface="Calibri" panose="020F0502020204030204" pitchFamily="34" charset="0"/>
              <a:ea typeface="Calibri" panose="020F0502020204030204" pitchFamily="34" charset="0"/>
              <a:cs typeface="Times New Roman" panose="02020603050405020304" pitchFamily="18" charset="0"/>
            </a:endParaRPr>
          </a:p>
          <a:p>
            <a:pPr marL="257175" indent="-257175">
              <a:lnSpc>
                <a:spcPct val="107000"/>
              </a:lnSpc>
              <a:spcBef>
                <a:spcPts val="0"/>
              </a:spcBef>
            </a:pPr>
            <a:r>
              <a:rPr lang="en-US" sz="2100" dirty="0">
                <a:latin typeface="Calibri" panose="020F0502020204030204" pitchFamily="34" charset="0"/>
                <a:ea typeface="Calibri" panose="020F0502020204030204" pitchFamily="34" charset="0"/>
                <a:cs typeface="Times New Roman" panose="02020603050405020304" pitchFamily="18" charset="0"/>
              </a:rPr>
              <a:t>What did you think when you realized what had happened?</a:t>
            </a:r>
          </a:p>
          <a:p>
            <a:pPr marL="257175" indent="-257175">
              <a:lnSpc>
                <a:spcPct val="107000"/>
              </a:lnSpc>
              <a:spcBef>
                <a:spcPts val="0"/>
              </a:spcBef>
            </a:pPr>
            <a:endParaRPr lang="en-US" sz="2100" dirty="0">
              <a:latin typeface="Calibri" panose="020F0502020204030204" pitchFamily="34" charset="0"/>
              <a:ea typeface="Calibri" panose="020F0502020204030204" pitchFamily="34" charset="0"/>
              <a:cs typeface="Times New Roman" panose="02020603050405020304" pitchFamily="18" charset="0"/>
            </a:endParaRPr>
          </a:p>
          <a:p>
            <a:pPr marL="257175" indent="-257175">
              <a:lnSpc>
                <a:spcPct val="107000"/>
              </a:lnSpc>
              <a:spcBef>
                <a:spcPts val="0"/>
              </a:spcBef>
            </a:pPr>
            <a:r>
              <a:rPr lang="en-US" sz="2100" dirty="0">
                <a:latin typeface="Calibri" panose="020F0502020204030204" pitchFamily="34" charset="0"/>
                <a:ea typeface="Calibri" panose="020F0502020204030204" pitchFamily="34" charset="0"/>
                <a:cs typeface="Times New Roman" panose="02020603050405020304" pitchFamily="18" charset="0"/>
              </a:rPr>
              <a:t>What impact has this incident had on you and others?</a:t>
            </a:r>
          </a:p>
          <a:p>
            <a:pPr marL="257175" indent="-257175">
              <a:lnSpc>
                <a:spcPct val="107000"/>
              </a:lnSpc>
              <a:spcBef>
                <a:spcPts val="0"/>
              </a:spcBef>
            </a:pPr>
            <a:endParaRPr lang="en-US" sz="2100" dirty="0">
              <a:latin typeface="Calibri" panose="020F0502020204030204" pitchFamily="34" charset="0"/>
              <a:ea typeface="Calibri" panose="020F0502020204030204" pitchFamily="34" charset="0"/>
              <a:cs typeface="Times New Roman" panose="02020603050405020304" pitchFamily="18" charset="0"/>
            </a:endParaRPr>
          </a:p>
          <a:p>
            <a:pPr marL="257175" indent="-257175">
              <a:lnSpc>
                <a:spcPct val="107000"/>
              </a:lnSpc>
              <a:spcBef>
                <a:spcPts val="0"/>
              </a:spcBef>
            </a:pPr>
            <a:r>
              <a:rPr lang="en-US" sz="2100" dirty="0">
                <a:latin typeface="Calibri" panose="020F0502020204030204" pitchFamily="34" charset="0"/>
                <a:ea typeface="Calibri" panose="020F0502020204030204" pitchFamily="34" charset="0"/>
                <a:cs typeface="Times New Roman" panose="02020603050405020304" pitchFamily="18" charset="0"/>
              </a:rPr>
              <a:t>What has been the hardest thing for you?</a:t>
            </a:r>
          </a:p>
          <a:p>
            <a:pPr marL="257175" indent="-257175">
              <a:lnSpc>
                <a:spcPct val="107000"/>
              </a:lnSpc>
              <a:spcBef>
                <a:spcPts val="0"/>
              </a:spcBef>
              <a:spcAft>
                <a:spcPts val="600"/>
              </a:spcAft>
            </a:pPr>
            <a:endParaRPr lang="en-US" sz="2100" dirty="0">
              <a:latin typeface="Calibri" panose="020F0502020204030204" pitchFamily="34" charset="0"/>
              <a:ea typeface="Calibri" panose="020F0502020204030204" pitchFamily="34" charset="0"/>
              <a:cs typeface="Times New Roman" panose="02020603050405020304" pitchFamily="18" charset="0"/>
            </a:endParaRPr>
          </a:p>
          <a:p>
            <a:pPr marL="257175" indent="-257175">
              <a:lnSpc>
                <a:spcPct val="107000"/>
              </a:lnSpc>
              <a:spcBef>
                <a:spcPts val="0"/>
              </a:spcBef>
              <a:spcAft>
                <a:spcPts val="600"/>
              </a:spcAft>
            </a:pPr>
            <a:r>
              <a:rPr lang="en-US" sz="2100" dirty="0">
                <a:latin typeface="Calibri" panose="020F0502020204030204" pitchFamily="34" charset="0"/>
                <a:ea typeface="Calibri" panose="020F0502020204030204" pitchFamily="34" charset="0"/>
                <a:cs typeface="Times New Roman" panose="02020603050405020304" pitchFamily="18" charset="0"/>
              </a:rPr>
              <a:t>What do you think needs to happen to make things right?</a:t>
            </a:r>
          </a:p>
          <a:p>
            <a:endParaRPr lang="en-US" dirty="0"/>
          </a:p>
        </p:txBody>
      </p:sp>
    </p:spTree>
    <p:extLst>
      <p:ext uri="{BB962C8B-B14F-4D97-AF65-F5344CB8AC3E}">
        <p14:creationId xmlns:p14="http://schemas.microsoft.com/office/powerpoint/2010/main" val="31117889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35"/>
        <p:cNvGrpSpPr/>
        <p:nvPr/>
      </p:nvGrpSpPr>
      <p:grpSpPr>
        <a:xfrm>
          <a:off x="0" y="0"/>
          <a:ext cx="0" cy="0"/>
          <a:chOff x="0" y="0"/>
          <a:chExt cx="0" cy="0"/>
        </a:xfrm>
      </p:grpSpPr>
      <p:sp>
        <p:nvSpPr>
          <p:cNvPr id="1936" name="Shape 1936"/>
          <p:cNvSpPr/>
          <p:nvPr/>
        </p:nvSpPr>
        <p:spPr>
          <a:xfrm>
            <a:off x="628900" y="2613732"/>
            <a:ext cx="1886700" cy="2892900"/>
          </a:xfrm>
          <a:prstGeom prst="wedgeRectCallout">
            <a:avLst>
              <a:gd name="adj1" fmla="val -20833"/>
              <a:gd name="adj2" fmla="val 625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37" name="Shape 1937"/>
          <p:cNvSpPr txBox="1"/>
          <p:nvPr/>
        </p:nvSpPr>
        <p:spPr>
          <a:xfrm>
            <a:off x="669725" y="2931750"/>
            <a:ext cx="1886700" cy="2167200"/>
          </a:xfrm>
          <a:prstGeom prst="rect">
            <a:avLst/>
          </a:prstGeom>
          <a:noFill/>
          <a:ln>
            <a:noFill/>
          </a:ln>
        </p:spPr>
        <p:txBody>
          <a:bodyPr spcFirstLastPara="1" wrap="square" lIns="91425" tIns="91425" rIns="91425" bIns="91425" anchor="t" anchorCtr="0">
            <a:noAutofit/>
          </a:bodyPr>
          <a:lstStyle/>
          <a:p>
            <a:pPr algn="ctr"/>
            <a:r>
              <a:rPr lang="en" b="1" dirty="0">
                <a:latin typeface="Quattrocento Sans"/>
                <a:ea typeface="Quattrocento Sans"/>
                <a:cs typeface="Quattrocento Sans"/>
                <a:sym typeface="Quattrocento Sans"/>
              </a:rPr>
              <a:t>Judgment:</a:t>
            </a:r>
            <a:endParaRPr b="1" dirty="0">
              <a:latin typeface="Quattrocento Sans"/>
              <a:ea typeface="Quattrocento Sans"/>
              <a:cs typeface="Quattrocento Sans"/>
              <a:sym typeface="Quattrocento Sans"/>
            </a:endParaRPr>
          </a:p>
          <a:p>
            <a:pPr algn="ctr"/>
            <a:endParaRPr lang="en" i="1" dirty="0">
              <a:latin typeface="Quattrocento Sans"/>
              <a:ea typeface="Quattrocento Sans"/>
              <a:cs typeface="Quattrocento Sans"/>
              <a:sym typeface="Quattrocento Sans"/>
            </a:endParaRPr>
          </a:p>
          <a:p>
            <a:pPr algn="ctr"/>
            <a:r>
              <a:rPr lang="en" sz="1500" i="1" dirty="0">
                <a:latin typeface="Quattrocento Sans"/>
                <a:ea typeface="Quattrocento Sans"/>
                <a:cs typeface="Quattrocento Sans"/>
                <a:sym typeface="Quattrocento Sans"/>
              </a:rPr>
              <a:t>What did you do?</a:t>
            </a:r>
            <a:endParaRPr sz="1500" i="1" dirty="0">
              <a:latin typeface="Quattrocento Sans"/>
              <a:ea typeface="Quattrocento Sans"/>
              <a:cs typeface="Quattrocento Sans"/>
              <a:sym typeface="Quattrocento Sans"/>
            </a:endParaRPr>
          </a:p>
          <a:p>
            <a:pPr algn="ctr"/>
            <a:r>
              <a:rPr lang="en" sz="1500" i="1" dirty="0">
                <a:latin typeface="Quattrocento Sans"/>
                <a:ea typeface="Quattrocento Sans"/>
                <a:cs typeface="Quattrocento Sans"/>
                <a:sym typeface="Quattrocento Sans"/>
              </a:rPr>
              <a:t>Why would you do that?</a:t>
            </a:r>
            <a:endParaRPr sz="1500" i="1" dirty="0">
              <a:latin typeface="Quattrocento Sans"/>
              <a:ea typeface="Quattrocento Sans"/>
              <a:cs typeface="Quattrocento Sans"/>
              <a:sym typeface="Quattrocento Sans"/>
            </a:endParaRPr>
          </a:p>
          <a:p>
            <a:pPr algn="ctr"/>
            <a:r>
              <a:rPr lang="en" sz="1500" i="1" dirty="0">
                <a:latin typeface="Quattrocento Sans"/>
                <a:ea typeface="Quattrocento Sans"/>
                <a:cs typeface="Quattrocento Sans"/>
                <a:sym typeface="Quattrocento Sans"/>
              </a:rPr>
              <a:t>You never listen, do you?</a:t>
            </a:r>
            <a:endParaRPr sz="1500" i="1" dirty="0">
              <a:latin typeface="Quattrocento Sans"/>
              <a:ea typeface="Quattrocento Sans"/>
              <a:cs typeface="Quattrocento Sans"/>
              <a:sym typeface="Quattrocento Sans"/>
            </a:endParaRPr>
          </a:p>
          <a:p>
            <a:pPr algn="ctr"/>
            <a:r>
              <a:rPr lang="en" sz="1500" i="1" dirty="0">
                <a:latin typeface="Quattrocento Sans"/>
                <a:ea typeface="Quattrocento Sans"/>
                <a:cs typeface="Quattrocento Sans"/>
                <a:sym typeface="Quattrocento Sans"/>
              </a:rPr>
              <a:t>You know what happens now, don’t you?</a:t>
            </a:r>
            <a:endParaRPr sz="1500" i="1" dirty="0">
              <a:latin typeface="Quattrocento Sans"/>
              <a:ea typeface="Quattrocento Sans"/>
              <a:cs typeface="Quattrocento Sans"/>
              <a:sym typeface="Quattrocento Sans"/>
            </a:endParaRPr>
          </a:p>
        </p:txBody>
      </p:sp>
      <p:sp>
        <p:nvSpPr>
          <p:cNvPr id="1938" name="Shape 1938"/>
          <p:cNvSpPr/>
          <p:nvPr/>
        </p:nvSpPr>
        <p:spPr>
          <a:xfrm>
            <a:off x="1478700" y="2202450"/>
            <a:ext cx="348300" cy="348300"/>
          </a:xfrm>
          <a:prstGeom prst="noSmoking">
            <a:avLst>
              <a:gd name="adj" fmla="val 18750"/>
            </a:avLst>
          </a:prstGeom>
          <a:solidFill>
            <a:srgbClr val="FF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39" name="Shape 1939"/>
          <p:cNvSpPr/>
          <p:nvPr/>
        </p:nvSpPr>
        <p:spPr>
          <a:xfrm>
            <a:off x="4817925" y="2613732"/>
            <a:ext cx="1886700" cy="2892900"/>
          </a:xfrm>
          <a:prstGeom prst="wedgeRectCallout">
            <a:avLst>
              <a:gd name="adj1" fmla="val -20833"/>
              <a:gd name="adj2" fmla="val 625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40" name="Shape 1940"/>
          <p:cNvSpPr/>
          <p:nvPr/>
        </p:nvSpPr>
        <p:spPr>
          <a:xfrm>
            <a:off x="2743813" y="2613732"/>
            <a:ext cx="1886700" cy="2892900"/>
          </a:xfrm>
          <a:prstGeom prst="wedgeRectCallout">
            <a:avLst>
              <a:gd name="adj1" fmla="val -20833"/>
              <a:gd name="adj2" fmla="val 625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41" name="Shape 1941"/>
          <p:cNvSpPr/>
          <p:nvPr/>
        </p:nvSpPr>
        <p:spPr>
          <a:xfrm>
            <a:off x="6892025" y="2501226"/>
            <a:ext cx="2090400" cy="2949000"/>
          </a:xfrm>
          <a:prstGeom prst="cloudCallout">
            <a:avLst>
              <a:gd name="adj1" fmla="val -20833"/>
              <a:gd name="adj2" fmla="val 62500"/>
            </a:avLst>
          </a:prstGeom>
          <a:solidFill>
            <a:schemeClr val="lt2"/>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42" name="Shape 1942"/>
          <p:cNvSpPr txBox="1"/>
          <p:nvPr/>
        </p:nvSpPr>
        <p:spPr>
          <a:xfrm>
            <a:off x="2743825" y="2931750"/>
            <a:ext cx="1886700" cy="2167200"/>
          </a:xfrm>
          <a:prstGeom prst="rect">
            <a:avLst/>
          </a:prstGeom>
          <a:noFill/>
          <a:ln>
            <a:noFill/>
          </a:ln>
        </p:spPr>
        <p:txBody>
          <a:bodyPr spcFirstLastPara="1" wrap="square" lIns="91425" tIns="91425" rIns="91425" bIns="91425" anchor="t" anchorCtr="0">
            <a:noAutofit/>
          </a:bodyPr>
          <a:lstStyle/>
          <a:p>
            <a:pPr algn="ctr"/>
            <a:r>
              <a:rPr lang="en" b="1" dirty="0">
                <a:latin typeface="Quattrocento Sans"/>
                <a:ea typeface="Quattrocento Sans"/>
                <a:cs typeface="Quattrocento Sans"/>
                <a:sym typeface="Quattrocento Sans"/>
              </a:rPr>
              <a:t>Diagnosis</a:t>
            </a:r>
            <a:r>
              <a:rPr lang="en" dirty="0">
                <a:latin typeface="Quattrocento Sans"/>
                <a:ea typeface="Quattrocento Sans"/>
                <a:cs typeface="Quattrocento Sans"/>
                <a:sym typeface="Quattrocento Sans"/>
              </a:rPr>
              <a:t>:</a:t>
            </a:r>
            <a:endParaRPr dirty="0">
              <a:latin typeface="Quattrocento Sans"/>
              <a:ea typeface="Quattrocento Sans"/>
              <a:cs typeface="Quattrocento Sans"/>
              <a:sym typeface="Quattrocento Sans"/>
            </a:endParaRPr>
          </a:p>
          <a:p>
            <a:pPr algn="ctr"/>
            <a:r>
              <a:rPr lang="en" dirty="0">
                <a:latin typeface="Quattrocento Sans"/>
                <a:ea typeface="Quattrocento Sans"/>
                <a:cs typeface="Quattrocento Sans"/>
                <a:sym typeface="Quattrocento Sans"/>
              </a:rPr>
              <a:t>   </a:t>
            </a:r>
            <a:endParaRPr dirty="0">
              <a:latin typeface="Quattrocento Sans"/>
              <a:ea typeface="Quattrocento Sans"/>
              <a:cs typeface="Quattrocento Sans"/>
              <a:sym typeface="Quattrocento Sans"/>
            </a:endParaRPr>
          </a:p>
          <a:p>
            <a:pPr algn="ctr"/>
            <a:r>
              <a:rPr lang="en" i="1" dirty="0">
                <a:latin typeface="Quattrocento Sans"/>
                <a:ea typeface="Quattrocento Sans"/>
                <a:cs typeface="Quattrocento Sans"/>
                <a:sym typeface="Quattrocento Sans"/>
              </a:rPr>
              <a:t>The problem with you is that you’re disrespectful.</a:t>
            </a:r>
            <a:endParaRPr b="1" dirty="0">
              <a:latin typeface="Quattrocento Sans"/>
              <a:ea typeface="Quattrocento Sans"/>
              <a:cs typeface="Quattrocento Sans"/>
              <a:sym typeface="Quattrocento Sans"/>
            </a:endParaRPr>
          </a:p>
        </p:txBody>
      </p:sp>
      <p:sp>
        <p:nvSpPr>
          <p:cNvPr id="1943" name="Shape 1943"/>
          <p:cNvSpPr/>
          <p:nvPr/>
        </p:nvSpPr>
        <p:spPr>
          <a:xfrm>
            <a:off x="3513025" y="2202450"/>
            <a:ext cx="348300" cy="348300"/>
          </a:xfrm>
          <a:prstGeom prst="noSmoking">
            <a:avLst>
              <a:gd name="adj" fmla="val 18750"/>
            </a:avLst>
          </a:prstGeom>
          <a:solidFill>
            <a:srgbClr val="FF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44" name="Shape 1944"/>
          <p:cNvSpPr/>
          <p:nvPr/>
        </p:nvSpPr>
        <p:spPr>
          <a:xfrm>
            <a:off x="5587125" y="2202450"/>
            <a:ext cx="348300" cy="348300"/>
          </a:xfrm>
          <a:prstGeom prst="noSmoking">
            <a:avLst>
              <a:gd name="adj" fmla="val 18750"/>
            </a:avLst>
          </a:prstGeom>
          <a:solidFill>
            <a:srgbClr val="FF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45" name="Shape 1945"/>
          <p:cNvSpPr/>
          <p:nvPr/>
        </p:nvSpPr>
        <p:spPr>
          <a:xfrm>
            <a:off x="7864925" y="2202450"/>
            <a:ext cx="348300" cy="348300"/>
          </a:xfrm>
          <a:prstGeom prst="noSmoking">
            <a:avLst>
              <a:gd name="adj" fmla="val 18750"/>
            </a:avLst>
          </a:prstGeom>
          <a:solidFill>
            <a:srgbClr val="FF0000"/>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46" name="Shape 1946"/>
          <p:cNvSpPr txBox="1"/>
          <p:nvPr/>
        </p:nvSpPr>
        <p:spPr>
          <a:xfrm>
            <a:off x="4817925" y="2931750"/>
            <a:ext cx="1886700" cy="2167200"/>
          </a:xfrm>
          <a:prstGeom prst="rect">
            <a:avLst/>
          </a:prstGeom>
          <a:noFill/>
          <a:ln>
            <a:noFill/>
          </a:ln>
        </p:spPr>
        <p:txBody>
          <a:bodyPr spcFirstLastPara="1" wrap="square" lIns="91425" tIns="91425" rIns="91425" bIns="91425" anchor="t" anchorCtr="0">
            <a:noAutofit/>
          </a:bodyPr>
          <a:lstStyle/>
          <a:p>
            <a:pPr algn="ctr"/>
            <a:r>
              <a:rPr lang="en" b="1">
                <a:latin typeface="Quattrocento Sans"/>
                <a:ea typeface="Quattrocento Sans"/>
                <a:cs typeface="Quattrocento Sans"/>
                <a:sym typeface="Quattrocento Sans"/>
              </a:rPr>
              <a:t>Demand:</a:t>
            </a:r>
            <a:endParaRPr b="1">
              <a:latin typeface="Quattrocento Sans"/>
              <a:ea typeface="Quattrocento Sans"/>
              <a:cs typeface="Quattrocento Sans"/>
              <a:sym typeface="Quattrocento Sans"/>
            </a:endParaRPr>
          </a:p>
          <a:p>
            <a:pPr algn="ctr"/>
            <a:endParaRPr i="1">
              <a:latin typeface="Quattrocento Sans"/>
              <a:ea typeface="Quattrocento Sans"/>
              <a:cs typeface="Quattrocento Sans"/>
              <a:sym typeface="Quattrocento Sans"/>
            </a:endParaRPr>
          </a:p>
          <a:p>
            <a:pPr algn="ctr"/>
            <a:r>
              <a:rPr lang="en" i="1">
                <a:latin typeface="Quattrocento Sans"/>
                <a:ea typeface="Quattrocento Sans"/>
                <a:cs typeface="Quattrocento Sans"/>
                <a:sym typeface="Quattrocento Sans"/>
              </a:rPr>
              <a:t>Don’t you talk to me like that!</a:t>
            </a:r>
            <a:endParaRPr b="1" i="1">
              <a:latin typeface="Quattrocento Sans"/>
              <a:ea typeface="Quattrocento Sans"/>
              <a:cs typeface="Quattrocento Sans"/>
              <a:sym typeface="Quattrocento Sans"/>
            </a:endParaRPr>
          </a:p>
        </p:txBody>
      </p:sp>
      <p:sp>
        <p:nvSpPr>
          <p:cNvPr id="1947" name="Shape 1947"/>
          <p:cNvSpPr txBox="1"/>
          <p:nvPr/>
        </p:nvSpPr>
        <p:spPr>
          <a:xfrm>
            <a:off x="7095725" y="2973100"/>
            <a:ext cx="1886700" cy="2167200"/>
          </a:xfrm>
          <a:prstGeom prst="rect">
            <a:avLst/>
          </a:prstGeom>
          <a:noFill/>
          <a:ln>
            <a:noFill/>
          </a:ln>
        </p:spPr>
        <p:txBody>
          <a:bodyPr spcFirstLastPara="1" wrap="square" lIns="91425" tIns="91425" rIns="91425" bIns="91425" anchor="t" anchorCtr="0">
            <a:noAutofit/>
          </a:bodyPr>
          <a:lstStyle/>
          <a:p>
            <a:pPr algn="ctr"/>
            <a:r>
              <a:rPr lang="en" b="1" dirty="0">
                <a:latin typeface="Quattrocento Sans"/>
                <a:ea typeface="Quattrocento Sans"/>
                <a:cs typeface="Quattrocento Sans"/>
                <a:sym typeface="Quattrocento Sans"/>
              </a:rPr>
              <a:t>“Deserve”</a:t>
            </a:r>
            <a:endParaRPr b="1" dirty="0">
              <a:latin typeface="Quattrocento Sans"/>
              <a:ea typeface="Quattrocento Sans"/>
              <a:cs typeface="Quattrocento Sans"/>
              <a:sym typeface="Quattrocento Sans"/>
            </a:endParaRPr>
          </a:p>
          <a:p>
            <a:pPr algn="ctr"/>
            <a:r>
              <a:rPr lang="en" b="1" dirty="0">
                <a:latin typeface="Quattrocento Sans"/>
                <a:ea typeface="Quattrocento Sans"/>
                <a:cs typeface="Quattrocento Sans"/>
                <a:sym typeface="Quattrocento Sans"/>
              </a:rPr>
              <a:t>Thinking:</a:t>
            </a:r>
            <a:endParaRPr b="1" dirty="0">
              <a:latin typeface="Quattrocento Sans"/>
              <a:ea typeface="Quattrocento Sans"/>
              <a:cs typeface="Quattrocento Sans"/>
              <a:sym typeface="Quattrocento Sans"/>
            </a:endParaRPr>
          </a:p>
          <a:p>
            <a:pPr algn="ctr"/>
            <a:endParaRPr i="1" dirty="0">
              <a:latin typeface="Quattrocento Sans"/>
              <a:ea typeface="Quattrocento Sans"/>
              <a:cs typeface="Quattrocento Sans"/>
              <a:sym typeface="Quattrocento Sans"/>
            </a:endParaRPr>
          </a:p>
          <a:p>
            <a:pPr algn="ctr"/>
            <a:r>
              <a:rPr lang="en" i="1" dirty="0">
                <a:latin typeface="Quattrocento Sans"/>
                <a:ea typeface="Quattrocento Sans"/>
                <a:cs typeface="Quattrocento Sans"/>
                <a:sym typeface="Quattrocento Sans"/>
              </a:rPr>
              <a:t>He deserves to be punished.</a:t>
            </a:r>
            <a:endParaRPr b="1" i="1" dirty="0">
              <a:latin typeface="Quattrocento Sans"/>
              <a:ea typeface="Quattrocento Sans"/>
              <a:cs typeface="Quattrocento Sans"/>
              <a:sym typeface="Quattrocento Sans"/>
            </a:endParaRPr>
          </a:p>
        </p:txBody>
      </p:sp>
      <p:sp>
        <p:nvSpPr>
          <p:cNvPr id="1948" name="Shape 1948"/>
          <p:cNvSpPr txBox="1">
            <a:spLocks noGrp="1"/>
          </p:cNvSpPr>
          <p:nvPr>
            <p:ph type="title"/>
          </p:nvPr>
        </p:nvSpPr>
        <p:spPr>
          <a:xfrm>
            <a:off x="1381250" y="1779918"/>
            <a:ext cx="4205875" cy="435600"/>
          </a:xfrm>
          <a:prstGeom prst="rect">
            <a:avLst/>
          </a:prstGeom>
        </p:spPr>
        <p:txBody>
          <a:bodyPr spcFirstLastPara="1" vert="horz" wrap="square" lIns="91425" tIns="91425" rIns="91425" bIns="91425" rtlCol="0" anchor="ctr" anchorCtr="0">
            <a:noAutofit/>
          </a:bodyPr>
          <a:lstStyle/>
          <a:p>
            <a:r>
              <a:rPr lang="en" dirty="0" smtClean="0"/>
              <a:t>Communication stoppers</a:t>
            </a:r>
            <a:endParaRPr i="1" dirty="0"/>
          </a:p>
        </p:txBody>
      </p:sp>
    </p:spTree>
    <p:extLst>
      <p:ext uri="{BB962C8B-B14F-4D97-AF65-F5344CB8AC3E}">
        <p14:creationId xmlns:p14="http://schemas.microsoft.com/office/powerpoint/2010/main" val="4099189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937"/>
                                        </p:tgtEl>
                                        <p:attrNameLst>
                                          <p:attrName>style.visibility</p:attrName>
                                        </p:attrNameLst>
                                      </p:cBhvr>
                                      <p:to>
                                        <p:strVal val="visible"/>
                                      </p:to>
                                    </p:set>
                                    <p:animEffect transition="in" filter="wipe(down)">
                                      <p:cBhvr>
                                        <p:cTn id="7" dur="580">
                                          <p:stCondLst>
                                            <p:cond delay="0"/>
                                          </p:stCondLst>
                                        </p:cTn>
                                        <p:tgtEl>
                                          <p:spTgt spid="1937"/>
                                        </p:tgtEl>
                                      </p:cBhvr>
                                    </p:animEffect>
                                    <p:anim calcmode="lin" valueType="num">
                                      <p:cBhvr>
                                        <p:cTn id="8" dur="1822" tmFilter="0,0; 0.14,0.36; 0.43,0.73; 0.71,0.91; 1.0,1.0">
                                          <p:stCondLst>
                                            <p:cond delay="0"/>
                                          </p:stCondLst>
                                        </p:cTn>
                                        <p:tgtEl>
                                          <p:spTgt spid="1937"/>
                                        </p:tgtEl>
                                        <p:attrNameLst>
                                          <p:attrName>ppt_x</p:attrName>
                                        </p:attrNameLst>
                                      </p:cBhvr>
                                      <p:tavLst>
                                        <p:tav tm="0">
                                          <p:val>
                                            <p:strVal val="#ppt_x-0.25"/>
                                          </p:val>
                                        </p:tav>
                                        <p:tav tm="100000">
                                          <p:val>
                                            <p:strVal val="#ppt_x"/>
                                          </p:val>
                                        </p:tav>
                                      </p:tavLst>
                                    </p:anim>
                                    <p:anim calcmode="lin" valueType="num">
                                      <p:cBhvr>
                                        <p:cTn id="9" dur="664" tmFilter="0.0,0.0; 0.25,0.07; 0.50,0.2; 0.75,0.467; 1.0,1.0">
                                          <p:stCondLst>
                                            <p:cond delay="0"/>
                                          </p:stCondLst>
                                        </p:cTn>
                                        <p:tgtEl>
                                          <p:spTgt spid="1937"/>
                                        </p:tgtEl>
                                        <p:attrNameLst>
                                          <p:attrName>ppt_y</p:attrName>
                                        </p:attrNameLst>
                                      </p:cBhvr>
                                      <p:tavLst>
                                        <p:tav tm="0" fmla="#ppt_y-sin(pi*$)/3">
                                          <p:val>
                                            <p:fltVal val="0.5"/>
                                          </p:val>
                                        </p:tav>
                                        <p:tav tm="100000">
                                          <p:val>
                                            <p:fltVal val="1"/>
                                          </p:val>
                                        </p:tav>
                                      </p:tavLst>
                                    </p:anim>
                                    <p:anim calcmode="lin" valueType="num">
                                      <p:cBhvr>
                                        <p:cTn id="10" dur="664" tmFilter="0, 0; 0.125,0.2665; 0.25,0.4; 0.375,0.465; 0.5,0.5;  0.625,0.535; 0.75,0.6; 0.875,0.7335; 1,1">
                                          <p:stCondLst>
                                            <p:cond delay="664"/>
                                          </p:stCondLst>
                                        </p:cTn>
                                        <p:tgtEl>
                                          <p:spTgt spid="1937"/>
                                        </p:tgtEl>
                                        <p:attrNameLst>
                                          <p:attrName>ppt_y</p:attrName>
                                        </p:attrNameLst>
                                      </p:cBhvr>
                                      <p:tavLst>
                                        <p:tav tm="0" fmla="#ppt_y-sin(pi*$)/9">
                                          <p:val>
                                            <p:fltVal val="0"/>
                                          </p:val>
                                        </p:tav>
                                        <p:tav tm="100000">
                                          <p:val>
                                            <p:fltVal val="1"/>
                                          </p:val>
                                        </p:tav>
                                      </p:tavLst>
                                    </p:anim>
                                    <p:anim calcmode="lin" valueType="num">
                                      <p:cBhvr>
                                        <p:cTn id="11" dur="332" tmFilter="0, 0; 0.125,0.2665; 0.25,0.4; 0.375,0.465; 0.5,0.5;  0.625,0.535; 0.75,0.6; 0.875,0.7335; 1,1">
                                          <p:stCondLst>
                                            <p:cond delay="1324"/>
                                          </p:stCondLst>
                                        </p:cTn>
                                        <p:tgtEl>
                                          <p:spTgt spid="1937"/>
                                        </p:tgtEl>
                                        <p:attrNameLst>
                                          <p:attrName>ppt_y</p:attrName>
                                        </p:attrNameLst>
                                      </p:cBhvr>
                                      <p:tavLst>
                                        <p:tav tm="0" fmla="#ppt_y-sin(pi*$)/27">
                                          <p:val>
                                            <p:fltVal val="0"/>
                                          </p:val>
                                        </p:tav>
                                        <p:tav tm="100000">
                                          <p:val>
                                            <p:fltVal val="1"/>
                                          </p:val>
                                        </p:tav>
                                      </p:tavLst>
                                    </p:anim>
                                    <p:anim calcmode="lin" valueType="num">
                                      <p:cBhvr>
                                        <p:cTn id="12" dur="164" tmFilter="0, 0; 0.125,0.2665; 0.25,0.4; 0.375,0.465; 0.5,0.5;  0.625,0.535; 0.75,0.6; 0.875,0.7335; 1,1">
                                          <p:stCondLst>
                                            <p:cond delay="1656"/>
                                          </p:stCondLst>
                                        </p:cTn>
                                        <p:tgtEl>
                                          <p:spTgt spid="1937"/>
                                        </p:tgtEl>
                                        <p:attrNameLst>
                                          <p:attrName>ppt_y</p:attrName>
                                        </p:attrNameLst>
                                      </p:cBhvr>
                                      <p:tavLst>
                                        <p:tav tm="0" fmla="#ppt_y-sin(pi*$)/81">
                                          <p:val>
                                            <p:fltVal val="0"/>
                                          </p:val>
                                        </p:tav>
                                        <p:tav tm="100000">
                                          <p:val>
                                            <p:fltVal val="1"/>
                                          </p:val>
                                        </p:tav>
                                      </p:tavLst>
                                    </p:anim>
                                    <p:animScale>
                                      <p:cBhvr>
                                        <p:cTn id="13" dur="26">
                                          <p:stCondLst>
                                            <p:cond delay="650"/>
                                          </p:stCondLst>
                                        </p:cTn>
                                        <p:tgtEl>
                                          <p:spTgt spid="1937"/>
                                        </p:tgtEl>
                                      </p:cBhvr>
                                      <p:to x="100000" y="60000"/>
                                    </p:animScale>
                                    <p:animScale>
                                      <p:cBhvr>
                                        <p:cTn id="14" dur="166" decel="50000">
                                          <p:stCondLst>
                                            <p:cond delay="676"/>
                                          </p:stCondLst>
                                        </p:cTn>
                                        <p:tgtEl>
                                          <p:spTgt spid="1937"/>
                                        </p:tgtEl>
                                      </p:cBhvr>
                                      <p:to x="100000" y="100000"/>
                                    </p:animScale>
                                    <p:animScale>
                                      <p:cBhvr>
                                        <p:cTn id="15" dur="26">
                                          <p:stCondLst>
                                            <p:cond delay="1312"/>
                                          </p:stCondLst>
                                        </p:cTn>
                                        <p:tgtEl>
                                          <p:spTgt spid="1937"/>
                                        </p:tgtEl>
                                      </p:cBhvr>
                                      <p:to x="100000" y="80000"/>
                                    </p:animScale>
                                    <p:animScale>
                                      <p:cBhvr>
                                        <p:cTn id="16" dur="166" decel="50000">
                                          <p:stCondLst>
                                            <p:cond delay="1338"/>
                                          </p:stCondLst>
                                        </p:cTn>
                                        <p:tgtEl>
                                          <p:spTgt spid="1937"/>
                                        </p:tgtEl>
                                      </p:cBhvr>
                                      <p:to x="100000" y="100000"/>
                                    </p:animScale>
                                    <p:animScale>
                                      <p:cBhvr>
                                        <p:cTn id="17" dur="26">
                                          <p:stCondLst>
                                            <p:cond delay="1642"/>
                                          </p:stCondLst>
                                        </p:cTn>
                                        <p:tgtEl>
                                          <p:spTgt spid="1937"/>
                                        </p:tgtEl>
                                      </p:cBhvr>
                                      <p:to x="100000" y="90000"/>
                                    </p:animScale>
                                    <p:animScale>
                                      <p:cBhvr>
                                        <p:cTn id="18" dur="166" decel="50000">
                                          <p:stCondLst>
                                            <p:cond delay="1668"/>
                                          </p:stCondLst>
                                        </p:cTn>
                                        <p:tgtEl>
                                          <p:spTgt spid="1937"/>
                                        </p:tgtEl>
                                      </p:cBhvr>
                                      <p:to x="100000" y="100000"/>
                                    </p:animScale>
                                    <p:animScale>
                                      <p:cBhvr>
                                        <p:cTn id="19" dur="26">
                                          <p:stCondLst>
                                            <p:cond delay="1808"/>
                                          </p:stCondLst>
                                        </p:cTn>
                                        <p:tgtEl>
                                          <p:spTgt spid="1937"/>
                                        </p:tgtEl>
                                      </p:cBhvr>
                                      <p:to x="100000" y="95000"/>
                                    </p:animScale>
                                    <p:animScale>
                                      <p:cBhvr>
                                        <p:cTn id="20" dur="166" decel="50000">
                                          <p:stCondLst>
                                            <p:cond delay="1834"/>
                                          </p:stCondLst>
                                        </p:cTn>
                                        <p:tgtEl>
                                          <p:spTgt spid="1937"/>
                                        </p:tgtEl>
                                      </p:cBhvr>
                                      <p:to x="100000" y="100000"/>
                                    </p:animScale>
                                  </p:childTnLst>
                                </p:cTn>
                              </p:par>
                            </p:childTnLst>
                          </p:cTn>
                        </p:par>
                      </p:childTnLst>
                    </p:cTn>
                  </p:par>
                  <p:par>
                    <p:cTn id="21" fill="hold">
                      <p:stCondLst>
                        <p:cond delay="indefinite"/>
                      </p:stCondLst>
                      <p:childTnLst>
                        <p:par>
                          <p:cTn id="22" fill="hold">
                            <p:stCondLst>
                              <p:cond delay="0"/>
                            </p:stCondLst>
                            <p:childTnLst>
                              <p:par>
                                <p:cTn id="23" presetID="26" presetClass="entr" presetSubtype="0" fill="hold" grpId="0" nodeType="clickEffect">
                                  <p:stCondLst>
                                    <p:cond delay="0"/>
                                  </p:stCondLst>
                                  <p:childTnLst>
                                    <p:set>
                                      <p:cBhvr>
                                        <p:cTn id="24" dur="1" fill="hold">
                                          <p:stCondLst>
                                            <p:cond delay="0"/>
                                          </p:stCondLst>
                                        </p:cTn>
                                        <p:tgtEl>
                                          <p:spTgt spid="1942"/>
                                        </p:tgtEl>
                                        <p:attrNameLst>
                                          <p:attrName>style.visibility</p:attrName>
                                        </p:attrNameLst>
                                      </p:cBhvr>
                                      <p:to>
                                        <p:strVal val="visible"/>
                                      </p:to>
                                    </p:set>
                                    <p:animEffect transition="in" filter="wipe(down)">
                                      <p:cBhvr>
                                        <p:cTn id="25" dur="580">
                                          <p:stCondLst>
                                            <p:cond delay="0"/>
                                          </p:stCondLst>
                                        </p:cTn>
                                        <p:tgtEl>
                                          <p:spTgt spid="1942"/>
                                        </p:tgtEl>
                                      </p:cBhvr>
                                    </p:animEffect>
                                    <p:anim calcmode="lin" valueType="num">
                                      <p:cBhvr>
                                        <p:cTn id="26" dur="1822" tmFilter="0,0; 0.14,0.36; 0.43,0.73; 0.71,0.91; 1.0,1.0">
                                          <p:stCondLst>
                                            <p:cond delay="0"/>
                                          </p:stCondLst>
                                        </p:cTn>
                                        <p:tgtEl>
                                          <p:spTgt spid="1942"/>
                                        </p:tgtEl>
                                        <p:attrNameLst>
                                          <p:attrName>ppt_x</p:attrName>
                                        </p:attrNameLst>
                                      </p:cBhvr>
                                      <p:tavLst>
                                        <p:tav tm="0">
                                          <p:val>
                                            <p:strVal val="#ppt_x-0.25"/>
                                          </p:val>
                                        </p:tav>
                                        <p:tav tm="100000">
                                          <p:val>
                                            <p:strVal val="#ppt_x"/>
                                          </p:val>
                                        </p:tav>
                                      </p:tavLst>
                                    </p:anim>
                                    <p:anim calcmode="lin" valueType="num">
                                      <p:cBhvr>
                                        <p:cTn id="27" dur="664" tmFilter="0.0,0.0; 0.25,0.07; 0.50,0.2; 0.75,0.467; 1.0,1.0">
                                          <p:stCondLst>
                                            <p:cond delay="0"/>
                                          </p:stCondLst>
                                        </p:cTn>
                                        <p:tgtEl>
                                          <p:spTgt spid="1942"/>
                                        </p:tgtEl>
                                        <p:attrNameLst>
                                          <p:attrName>ppt_y</p:attrName>
                                        </p:attrNameLst>
                                      </p:cBhvr>
                                      <p:tavLst>
                                        <p:tav tm="0" fmla="#ppt_y-sin(pi*$)/3">
                                          <p:val>
                                            <p:fltVal val="0.5"/>
                                          </p:val>
                                        </p:tav>
                                        <p:tav tm="100000">
                                          <p:val>
                                            <p:fltVal val="1"/>
                                          </p:val>
                                        </p:tav>
                                      </p:tavLst>
                                    </p:anim>
                                    <p:anim calcmode="lin" valueType="num">
                                      <p:cBhvr>
                                        <p:cTn id="28" dur="664" tmFilter="0, 0; 0.125,0.2665; 0.25,0.4; 0.375,0.465; 0.5,0.5;  0.625,0.535; 0.75,0.6; 0.875,0.7335; 1,1">
                                          <p:stCondLst>
                                            <p:cond delay="664"/>
                                          </p:stCondLst>
                                        </p:cTn>
                                        <p:tgtEl>
                                          <p:spTgt spid="1942"/>
                                        </p:tgtEl>
                                        <p:attrNameLst>
                                          <p:attrName>ppt_y</p:attrName>
                                        </p:attrNameLst>
                                      </p:cBhvr>
                                      <p:tavLst>
                                        <p:tav tm="0" fmla="#ppt_y-sin(pi*$)/9">
                                          <p:val>
                                            <p:fltVal val="0"/>
                                          </p:val>
                                        </p:tav>
                                        <p:tav tm="100000">
                                          <p:val>
                                            <p:fltVal val="1"/>
                                          </p:val>
                                        </p:tav>
                                      </p:tavLst>
                                    </p:anim>
                                    <p:anim calcmode="lin" valueType="num">
                                      <p:cBhvr>
                                        <p:cTn id="29" dur="332" tmFilter="0, 0; 0.125,0.2665; 0.25,0.4; 0.375,0.465; 0.5,0.5;  0.625,0.535; 0.75,0.6; 0.875,0.7335; 1,1">
                                          <p:stCondLst>
                                            <p:cond delay="1324"/>
                                          </p:stCondLst>
                                        </p:cTn>
                                        <p:tgtEl>
                                          <p:spTgt spid="1942"/>
                                        </p:tgtEl>
                                        <p:attrNameLst>
                                          <p:attrName>ppt_y</p:attrName>
                                        </p:attrNameLst>
                                      </p:cBhvr>
                                      <p:tavLst>
                                        <p:tav tm="0" fmla="#ppt_y-sin(pi*$)/27">
                                          <p:val>
                                            <p:fltVal val="0"/>
                                          </p:val>
                                        </p:tav>
                                        <p:tav tm="100000">
                                          <p:val>
                                            <p:fltVal val="1"/>
                                          </p:val>
                                        </p:tav>
                                      </p:tavLst>
                                    </p:anim>
                                    <p:anim calcmode="lin" valueType="num">
                                      <p:cBhvr>
                                        <p:cTn id="30" dur="164" tmFilter="0, 0; 0.125,0.2665; 0.25,0.4; 0.375,0.465; 0.5,0.5;  0.625,0.535; 0.75,0.6; 0.875,0.7335; 1,1">
                                          <p:stCondLst>
                                            <p:cond delay="1656"/>
                                          </p:stCondLst>
                                        </p:cTn>
                                        <p:tgtEl>
                                          <p:spTgt spid="1942"/>
                                        </p:tgtEl>
                                        <p:attrNameLst>
                                          <p:attrName>ppt_y</p:attrName>
                                        </p:attrNameLst>
                                      </p:cBhvr>
                                      <p:tavLst>
                                        <p:tav tm="0" fmla="#ppt_y-sin(pi*$)/81">
                                          <p:val>
                                            <p:fltVal val="0"/>
                                          </p:val>
                                        </p:tav>
                                        <p:tav tm="100000">
                                          <p:val>
                                            <p:fltVal val="1"/>
                                          </p:val>
                                        </p:tav>
                                      </p:tavLst>
                                    </p:anim>
                                    <p:animScale>
                                      <p:cBhvr>
                                        <p:cTn id="31" dur="26">
                                          <p:stCondLst>
                                            <p:cond delay="650"/>
                                          </p:stCondLst>
                                        </p:cTn>
                                        <p:tgtEl>
                                          <p:spTgt spid="1942"/>
                                        </p:tgtEl>
                                      </p:cBhvr>
                                      <p:to x="100000" y="60000"/>
                                    </p:animScale>
                                    <p:animScale>
                                      <p:cBhvr>
                                        <p:cTn id="32" dur="166" decel="50000">
                                          <p:stCondLst>
                                            <p:cond delay="676"/>
                                          </p:stCondLst>
                                        </p:cTn>
                                        <p:tgtEl>
                                          <p:spTgt spid="1942"/>
                                        </p:tgtEl>
                                      </p:cBhvr>
                                      <p:to x="100000" y="100000"/>
                                    </p:animScale>
                                    <p:animScale>
                                      <p:cBhvr>
                                        <p:cTn id="33" dur="26">
                                          <p:stCondLst>
                                            <p:cond delay="1312"/>
                                          </p:stCondLst>
                                        </p:cTn>
                                        <p:tgtEl>
                                          <p:spTgt spid="1942"/>
                                        </p:tgtEl>
                                      </p:cBhvr>
                                      <p:to x="100000" y="80000"/>
                                    </p:animScale>
                                    <p:animScale>
                                      <p:cBhvr>
                                        <p:cTn id="34" dur="166" decel="50000">
                                          <p:stCondLst>
                                            <p:cond delay="1338"/>
                                          </p:stCondLst>
                                        </p:cTn>
                                        <p:tgtEl>
                                          <p:spTgt spid="1942"/>
                                        </p:tgtEl>
                                      </p:cBhvr>
                                      <p:to x="100000" y="100000"/>
                                    </p:animScale>
                                    <p:animScale>
                                      <p:cBhvr>
                                        <p:cTn id="35" dur="26">
                                          <p:stCondLst>
                                            <p:cond delay="1642"/>
                                          </p:stCondLst>
                                        </p:cTn>
                                        <p:tgtEl>
                                          <p:spTgt spid="1942"/>
                                        </p:tgtEl>
                                      </p:cBhvr>
                                      <p:to x="100000" y="90000"/>
                                    </p:animScale>
                                    <p:animScale>
                                      <p:cBhvr>
                                        <p:cTn id="36" dur="166" decel="50000">
                                          <p:stCondLst>
                                            <p:cond delay="1668"/>
                                          </p:stCondLst>
                                        </p:cTn>
                                        <p:tgtEl>
                                          <p:spTgt spid="1942"/>
                                        </p:tgtEl>
                                      </p:cBhvr>
                                      <p:to x="100000" y="100000"/>
                                    </p:animScale>
                                    <p:animScale>
                                      <p:cBhvr>
                                        <p:cTn id="37" dur="26">
                                          <p:stCondLst>
                                            <p:cond delay="1808"/>
                                          </p:stCondLst>
                                        </p:cTn>
                                        <p:tgtEl>
                                          <p:spTgt spid="1942"/>
                                        </p:tgtEl>
                                      </p:cBhvr>
                                      <p:to x="100000" y="95000"/>
                                    </p:animScale>
                                    <p:animScale>
                                      <p:cBhvr>
                                        <p:cTn id="38" dur="166" decel="50000">
                                          <p:stCondLst>
                                            <p:cond delay="1834"/>
                                          </p:stCondLst>
                                        </p:cTn>
                                        <p:tgtEl>
                                          <p:spTgt spid="1942"/>
                                        </p:tgtEl>
                                      </p:cBhvr>
                                      <p:to x="100000" y="100000"/>
                                    </p:animScale>
                                  </p:childTnLst>
                                </p:cTn>
                              </p:par>
                            </p:childTnLst>
                          </p:cTn>
                        </p:par>
                      </p:childTnLst>
                    </p:cTn>
                  </p:par>
                  <p:par>
                    <p:cTn id="39" fill="hold">
                      <p:stCondLst>
                        <p:cond delay="indefinite"/>
                      </p:stCondLst>
                      <p:childTnLst>
                        <p:par>
                          <p:cTn id="40" fill="hold">
                            <p:stCondLst>
                              <p:cond delay="0"/>
                            </p:stCondLst>
                            <p:childTnLst>
                              <p:par>
                                <p:cTn id="41" presetID="26" presetClass="entr" presetSubtype="0" fill="hold" grpId="0" nodeType="clickEffect">
                                  <p:stCondLst>
                                    <p:cond delay="0"/>
                                  </p:stCondLst>
                                  <p:childTnLst>
                                    <p:set>
                                      <p:cBhvr>
                                        <p:cTn id="42" dur="1" fill="hold">
                                          <p:stCondLst>
                                            <p:cond delay="0"/>
                                          </p:stCondLst>
                                        </p:cTn>
                                        <p:tgtEl>
                                          <p:spTgt spid="1946"/>
                                        </p:tgtEl>
                                        <p:attrNameLst>
                                          <p:attrName>style.visibility</p:attrName>
                                        </p:attrNameLst>
                                      </p:cBhvr>
                                      <p:to>
                                        <p:strVal val="visible"/>
                                      </p:to>
                                    </p:set>
                                    <p:animEffect transition="in" filter="wipe(down)">
                                      <p:cBhvr>
                                        <p:cTn id="43" dur="580">
                                          <p:stCondLst>
                                            <p:cond delay="0"/>
                                          </p:stCondLst>
                                        </p:cTn>
                                        <p:tgtEl>
                                          <p:spTgt spid="1946"/>
                                        </p:tgtEl>
                                      </p:cBhvr>
                                    </p:animEffect>
                                    <p:anim calcmode="lin" valueType="num">
                                      <p:cBhvr>
                                        <p:cTn id="44" dur="1822" tmFilter="0,0; 0.14,0.36; 0.43,0.73; 0.71,0.91; 1.0,1.0">
                                          <p:stCondLst>
                                            <p:cond delay="0"/>
                                          </p:stCondLst>
                                        </p:cTn>
                                        <p:tgtEl>
                                          <p:spTgt spid="1946"/>
                                        </p:tgtEl>
                                        <p:attrNameLst>
                                          <p:attrName>ppt_x</p:attrName>
                                        </p:attrNameLst>
                                      </p:cBhvr>
                                      <p:tavLst>
                                        <p:tav tm="0">
                                          <p:val>
                                            <p:strVal val="#ppt_x-0.25"/>
                                          </p:val>
                                        </p:tav>
                                        <p:tav tm="100000">
                                          <p:val>
                                            <p:strVal val="#ppt_x"/>
                                          </p:val>
                                        </p:tav>
                                      </p:tavLst>
                                    </p:anim>
                                    <p:anim calcmode="lin" valueType="num">
                                      <p:cBhvr>
                                        <p:cTn id="45" dur="664" tmFilter="0.0,0.0; 0.25,0.07; 0.50,0.2; 0.75,0.467; 1.0,1.0">
                                          <p:stCondLst>
                                            <p:cond delay="0"/>
                                          </p:stCondLst>
                                        </p:cTn>
                                        <p:tgtEl>
                                          <p:spTgt spid="1946"/>
                                        </p:tgtEl>
                                        <p:attrNameLst>
                                          <p:attrName>ppt_y</p:attrName>
                                        </p:attrNameLst>
                                      </p:cBhvr>
                                      <p:tavLst>
                                        <p:tav tm="0" fmla="#ppt_y-sin(pi*$)/3">
                                          <p:val>
                                            <p:fltVal val="0.5"/>
                                          </p:val>
                                        </p:tav>
                                        <p:tav tm="100000">
                                          <p:val>
                                            <p:fltVal val="1"/>
                                          </p:val>
                                        </p:tav>
                                      </p:tavLst>
                                    </p:anim>
                                    <p:anim calcmode="lin" valueType="num">
                                      <p:cBhvr>
                                        <p:cTn id="46" dur="664" tmFilter="0, 0; 0.125,0.2665; 0.25,0.4; 0.375,0.465; 0.5,0.5;  0.625,0.535; 0.75,0.6; 0.875,0.7335; 1,1">
                                          <p:stCondLst>
                                            <p:cond delay="664"/>
                                          </p:stCondLst>
                                        </p:cTn>
                                        <p:tgtEl>
                                          <p:spTgt spid="1946"/>
                                        </p:tgtEl>
                                        <p:attrNameLst>
                                          <p:attrName>ppt_y</p:attrName>
                                        </p:attrNameLst>
                                      </p:cBhvr>
                                      <p:tavLst>
                                        <p:tav tm="0" fmla="#ppt_y-sin(pi*$)/9">
                                          <p:val>
                                            <p:fltVal val="0"/>
                                          </p:val>
                                        </p:tav>
                                        <p:tav tm="100000">
                                          <p:val>
                                            <p:fltVal val="1"/>
                                          </p:val>
                                        </p:tav>
                                      </p:tavLst>
                                    </p:anim>
                                    <p:anim calcmode="lin" valueType="num">
                                      <p:cBhvr>
                                        <p:cTn id="47" dur="332" tmFilter="0, 0; 0.125,0.2665; 0.25,0.4; 0.375,0.465; 0.5,0.5;  0.625,0.535; 0.75,0.6; 0.875,0.7335; 1,1">
                                          <p:stCondLst>
                                            <p:cond delay="1324"/>
                                          </p:stCondLst>
                                        </p:cTn>
                                        <p:tgtEl>
                                          <p:spTgt spid="1946"/>
                                        </p:tgtEl>
                                        <p:attrNameLst>
                                          <p:attrName>ppt_y</p:attrName>
                                        </p:attrNameLst>
                                      </p:cBhvr>
                                      <p:tavLst>
                                        <p:tav tm="0" fmla="#ppt_y-sin(pi*$)/27">
                                          <p:val>
                                            <p:fltVal val="0"/>
                                          </p:val>
                                        </p:tav>
                                        <p:tav tm="100000">
                                          <p:val>
                                            <p:fltVal val="1"/>
                                          </p:val>
                                        </p:tav>
                                      </p:tavLst>
                                    </p:anim>
                                    <p:anim calcmode="lin" valueType="num">
                                      <p:cBhvr>
                                        <p:cTn id="48" dur="164" tmFilter="0, 0; 0.125,0.2665; 0.25,0.4; 0.375,0.465; 0.5,0.5;  0.625,0.535; 0.75,0.6; 0.875,0.7335; 1,1">
                                          <p:stCondLst>
                                            <p:cond delay="1656"/>
                                          </p:stCondLst>
                                        </p:cTn>
                                        <p:tgtEl>
                                          <p:spTgt spid="1946"/>
                                        </p:tgtEl>
                                        <p:attrNameLst>
                                          <p:attrName>ppt_y</p:attrName>
                                        </p:attrNameLst>
                                      </p:cBhvr>
                                      <p:tavLst>
                                        <p:tav tm="0" fmla="#ppt_y-sin(pi*$)/81">
                                          <p:val>
                                            <p:fltVal val="0"/>
                                          </p:val>
                                        </p:tav>
                                        <p:tav tm="100000">
                                          <p:val>
                                            <p:fltVal val="1"/>
                                          </p:val>
                                        </p:tav>
                                      </p:tavLst>
                                    </p:anim>
                                    <p:animScale>
                                      <p:cBhvr>
                                        <p:cTn id="49" dur="26">
                                          <p:stCondLst>
                                            <p:cond delay="650"/>
                                          </p:stCondLst>
                                        </p:cTn>
                                        <p:tgtEl>
                                          <p:spTgt spid="1946"/>
                                        </p:tgtEl>
                                      </p:cBhvr>
                                      <p:to x="100000" y="60000"/>
                                    </p:animScale>
                                    <p:animScale>
                                      <p:cBhvr>
                                        <p:cTn id="50" dur="166" decel="50000">
                                          <p:stCondLst>
                                            <p:cond delay="676"/>
                                          </p:stCondLst>
                                        </p:cTn>
                                        <p:tgtEl>
                                          <p:spTgt spid="1946"/>
                                        </p:tgtEl>
                                      </p:cBhvr>
                                      <p:to x="100000" y="100000"/>
                                    </p:animScale>
                                    <p:animScale>
                                      <p:cBhvr>
                                        <p:cTn id="51" dur="26">
                                          <p:stCondLst>
                                            <p:cond delay="1312"/>
                                          </p:stCondLst>
                                        </p:cTn>
                                        <p:tgtEl>
                                          <p:spTgt spid="1946"/>
                                        </p:tgtEl>
                                      </p:cBhvr>
                                      <p:to x="100000" y="80000"/>
                                    </p:animScale>
                                    <p:animScale>
                                      <p:cBhvr>
                                        <p:cTn id="52" dur="166" decel="50000">
                                          <p:stCondLst>
                                            <p:cond delay="1338"/>
                                          </p:stCondLst>
                                        </p:cTn>
                                        <p:tgtEl>
                                          <p:spTgt spid="1946"/>
                                        </p:tgtEl>
                                      </p:cBhvr>
                                      <p:to x="100000" y="100000"/>
                                    </p:animScale>
                                    <p:animScale>
                                      <p:cBhvr>
                                        <p:cTn id="53" dur="26">
                                          <p:stCondLst>
                                            <p:cond delay="1642"/>
                                          </p:stCondLst>
                                        </p:cTn>
                                        <p:tgtEl>
                                          <p:spTgt spid="1946"/>
                                        </p:tgtEl>
                                      </p:cBhvr>
                                      <p:to x="100000" y="90000"/>
                                    </p:animScale>
                                    <p:animScale>
                                      <p:cBhvr>
                                        <p:cTn id="54" dur="166" decel="50000">
                                          <p:stCondLst>
                                            <p:cond delay="1668"/>
                                          </p:stCondLst>
                                        </p:cTn>
                                        <p:tgtEl>
                                          <p:spTgt spid="1946"/>
                                        </p:tgtEl>
                                      </p:cBhvr>
                                      <p:to x="100000" y="100000"/>
                                    </p:animScale>
                                    <p:animScale>
                                      <p:cBhvr>
                                        <p:cTn id="55" dur="26">
                                          <p:stCondLst>
                                            <p:cond delay="1808"/>
                                          </p:stCondLst>
                                        </p:cTn>
                                        <p:tgtEl>
                                          <p:spTgt spid="1946"/>
                                        </p:tgtEl>
                                      </p:cBhvr>
                                      <p:to x="100000" y="95000"/>
                                    </p:animScale>
                                    <p:animScale>
                                      <p:cBhvr>
                                        <p:cTn id="56" dur="166" decel="50000">
                                          <p:stCondLst>
                                            <p:cond delay="1834"/>
                                          </p:stCondLst>
                                        </p:cTn>
                                        <p:tgtEl>
                                          <p:spTgt spid="1946"/>
                                        </p:tgtEl>
                                      </p:cBhvr>
                                      <p:to x="100000" y="100000"/>
                                    </p:animScale>
                                  </p:childTnLst>
                                </p:cTn>
                              </p:par>
                            </p:childTnLst>
                          </p:cTn>
                        </p:par>
                      </p:childTnLst>
                    </p:cTn>
                  </p:par>
                  <p:par>
                    <p:cTn id="57" fill="hold">
                      <p:stCondLst>
                        <p:cond delay="indefinite"/>
                      </p:stCondLst>
                      <p:childTnLst>
                        <p:par>
                          <p:cTn id="58" fill="hold">
                            <p:stCondLst>
                              <p:cond delay="0"/>
                            </p:stCondLst>
                            <p:childTnLst>
                              <p:par>
                                <p:cTn id="59" presetID="26" presetClass="entr" presetSubtype="0" fill="hold" grpId="0" nodeType="clickEffect">
                                  <p:stCondLst>
                                    <p:cond delay="0"/>
                                  </p:stCondLst>
                                  <p:childTnLst>
                                    <p:set>
                                      <p:cBhvr>
                                        <p:cTn id="60" dur="1" fill="hold">
                                          <p:stCondLst>
                                            <p:cond delay="0"/>
                                          </p:stCondLst>
                                        </p:cTn>
                                        <p:tgtEl>
                                          <p:spTgt spid="1947"/>
                                        </p:tgtEl>
                                        <p:attrNameLst>
                                          <p:attrName>style.visibility</p:attrName>
                                        </p:attrNameLst>
                                      </p:cBhvr>
                                      <p:to>
                                        <p:strVal val="visible"/>
                                      </p:to>
                                    </p:set>
                                    <p:animEffect transition="in" filter="wipe(down)">
                                      <p:cBhvr>
                                        <p:cTn id="61" dur="580">
                                          <p:stCondLst>
                                            <p:cond delay="0"/>
                                          </p:stCondLst>
                                        </p:cTn>
                                        <p:tgtEl>
                                          <p:spTgt spid="1947"/>
                                        </p:tgtEl>
                                      </p:cBhvr>
                                    </p:animEffect>
                                    <p:anim calcmode="lin" valueType="num">
                                      <p:cBhvr>
                                        <p:cTn id="62" dur="1822" tmFilter="0,0; 0.14,0.36; 0.43,0.73; 0.71,0.91; 1.0,1.0">
                                          <p:stCondLst>
                                            <p:cond delay="0"/>
                                          </p:stCondLst>
                                        </p:cTn>
                                        <p:tgtEl>
                                          <p:spTgt spid="1947"/>
                                        </p:tgtEl>
                                        <p:attrNameLst>
                                          <p:attrName>ppt_x</p:attrName>
                                        </p:attrNameLst>
                                      </p:cBhvr>
                                      <p:tavLst>
                                        <p:tav tm="0">
                                          <p:val>
                                            <p:strVal val="#ppt_x-0.25"/>
                                          </p:val>
                                        </p:tav>
                                        <p:tav tm="100000">
                                          <p:val>
                                            <p:strVal val="#ppt_x"/>
                                          </p:val>
                                        </p:tav>
                                      </p:tavLst>
                                    </p:anim>
                                    <p:anim calcmode="lin" valueType="num">
                                      <p:cBhvr>
                                        <p:cTn id="63" dur="664" tmFilter="0.0,0.0; 0.25,0.07; 0.50,0.2; 0.75,0.467; 1.0,1.0">
                                          <p:stCondLst>
                                            <p:cond delay="0"/>
                                          </p:stCondLst>
                                        </p:cTn>
                                        <p:tgtEl>
                                          <p:spTgt spid="1947"/>
                                        </p:tgtEl>
                                        <p:attrNameLst>
                                          <p:attrName>ppt_y</p:attrName>
                                        </p:attrNameLst>
                                      </p:cBhvr>
                                      <p:tavLst>
                                        <p:tav tm="0" fmla="#ppt_y-sin(pi*$)/3">
                                          <p:val>
                                            <p:fltVal val="0.5"/>
                                          </p:val>
                                        </p:tav>
                                        <p:tav tm="100000">
                                          <p:val>
                                            <p:fltVal val="1"/>
                                          </p:val>
                                        </p:tav>
                                      </p:tavLst>
                                    </p:anim>
                                    <p:anim calcmode="lin" valueType="num">
                                      <p:cBhvr>
                                        <p:cTn id="64" dur="664" tmFilter="0, 0; 0.125,0.2665; 0.25,0.4; 0.375,0.465; 0.5,0.5;  0.625,0.535; 0.75,0.6; 0.875,0.7335; 1,1">
                                          <p:stCondLst>
                                            <p:cond delay="664"/>
                                          </p:stCondLst>
                                        </p:cTn>
                                        <p:tgtEl>
                                          <p:spTgt spid="1947"/>
                                        </p:tgtEl>
                                        <p:attrNameLst>
                                          <p:attrName>ppt_y</p:attrName>
                                        </p:attrNameLst>
                                      </p:cBhvr>
                                      <p:tavLst>
                                        <p:tav tm="0" fmla="#ppt_y-sin(pi*$)/9">
                                          <p:val>
                                            <p:fltVal val="0"/>
                                          </p:val>
                                        </p:tav>
                                        <p:tav tm="100000">
                                          <p:val>
                                            <p:fltVal val="1"/>
                                          </p:val>
                                        </p:tav>
                                      </p:tavLst>
                                    </p:anim>
                                    <p:anim calcmode="lin" valueType="num">
                                      <p:cBhvr>
                                        <p:cTn id="65" dur="332" tmFilter="0, 0; 0.125,0.2665; 0.25,0.4; 0.375,0.465; 0.5,0.5;  0.625,0.535; 0.75,0.6; 0.875,0.7335; 1,1">
                                          <p:stCondLst>
                                            <p:cond delay="1324"/>
                                          </p:stCondLst>
                                        </p:cTn>
                                        <p:tgtEl>
                                          <p:spTgt spid="1947"/>
                                        </p:tgtEl>
                                        <p:attrNameLst>
                                          <p:attrName>ppt_y</p:attrName>
                                        </p:attrNameLst>
                                      </p:cBhvr>
                                      <p:tavLst>
                                        <p:tav tm="0" fmla="#ppt_y-sin(pi*$)/27">
                                          <p:val>
                                            <p:fltVal val="0"/>
                                          </p:val>
                                        </p:tav>
                                        <p:tav tm="100000">
                                          <p:val>
                                            <p:fltVal val="1"/>
                                          </p:val>
                                        </p:tav>
                                      </p:tavLst>
                                    </p:anim>
                                    <p:anim calcmode="lin" valueType="num">
                                      <p:cBhvr>
                                        <p:cTn id="66" dur="164" tmFilter="0, 0; 0.125,0.2665; 0.25,0.4; 0.375,0.465; 0.5,0.5;  0.625,0.535; 0.75,0.6; 0.875,0.7335; 1,1">
                                          <p:stCondLst>
                                            <p:cond delay="1656"/>
                                          </p:stCondLst>
                                        </p:cTn>
                                        <p:tgtEl>
                                          <p:spTgt spid="1947"/>
                                        </p:tgtEl>
                                        <p:attrNameLst>
                                          <p:attrName>ppt_y</p:attrName>
                                        </p:attrNameLst>
                                      </p:cBhvr>
                                      <p:tavLst>
                                        <p:tav tm="0" fmla="#ppt_y-sin(pi*$)/81">
                                          <p:val>
                                            <p:fltVal val="0"/>
                                          </p:val>
                                        </p:tav>
                                        <p:tav tm="100000">
                                          <p:val>
                                            <p:fltVal val="1"/>
                                          </p:val>
                                        </p:tav>
                                      </p:tavLst>
                                    </p:anim>
                                    <p:animScale>
                                      <p:cBhvr>
                                        <p:cTn id="67" dur="26">
                                          <p:stCondLst>
                                            <p:cond delay="650"/>
                                          </p:stCondLst>
                                        </p:cTn>
                                        <p:tgtEl>
                                          <p:spTgt spid="1947"/>
                                        </p:tgtEl>
                                      </p:cBhvr>
                                      <p:to x="100000" y="60000"/>
                                    </p:animScale>
                                    <p:animScale>
                                      <p:cBhvr>
                                        <p:cTn id="68" dur="166" decel="50000">
                                          <p:stCondLst>
                                            <p:cond delay="676"/>
                                          </p:stCondLst>
                                        </p:cTn>
                                        <p:tgtEl>
                                          <p:spTgt spid="1947"/>
                                        </p:tgtEl>
                                      </p:cBhvr>
                                      <p:to x="100000" y="100000"/>
                                    </p:animScale>
                                    <p:animScale>
                                      <p:cBhvr>
                                        <p:cTn id="69" dur="26">
                                          <p:stCondLst>
                                            <p:cond delay="1312"/>
                                          </p:stCondLst>
                                        </p:cTn>
                                        <p:tgtEl>
                                          <p:spTgt spid="1947"/>
                                        </p:tgtEl>
                                      </p:cBhvr>
                                      <p:to x="100000" y="80000"/>
                                    </p:animScale>
                                    <p:animScale>
                                      <p:cBhvr>
                                        <p:cTn id="70" dur="166" decel="50000">
                                          <p:stCondLst>
                                            <p:cond delay="1338"/>
                                          </p:stCondLst>
                                        </p:cTn>
                                        <p:tgtEl>
                                          <p:spTgt spid="1947"/>
                                        </p:tgtEl>
                                      </p:cBhvr>
                                      <p:to x="100000" y="100000"/>
                                    </p:animScale>
                                    <p:animScale>
                                      <p:cBhvr>
                                        <p:cTn id="71" dur="26">
                                          <p:stCondLst>
                                            <p:cond delay="1642"/>
                                          </p:stCondLst>
                                        </p:cTn>
                                        <p:tgtEl>
                                          <p:spTgt spid="1947"/>
                                        </p:tgtEl>
                                      </p:cBhvr>
                                      <p:to x="100000" y="90000"/>
                                    </p:animScale>
                                    <p:animScale>
                                      <p:cBhvr>
                                        <p:cTn id="72" dur="166" decel="50000">
                                          <p:stCondLst>
                                            <p:cond delay="1668"/>
                                          </p:stCondLst>
                                        </p:cTn>
                                        <p:tgtEl>
                                          <p:spTgt spid="1947"/>
                                        </p:tgtEl>
                                      </p:cBhvr>
                                      <p:to x="100000" y="100000"/>
                                    </p:animScale>
                                    <p:animScale>
                                      <p:cBhvr>
                                        <p:cTn id="73" dur="26">
                                          <p:stCondLst>
                                            <p:cond delay="1808"/>
                                          </p:stCondLst>
                                        </p:cTn>
                                        <p:tgtEl>
                                          <p:spTgt spid="1947"/>
                                        </p:tgtEl>
                                      </p:cBhvr>
                                      <p:to x="100000" y="95000"/>
                                    </p:animScale>
                                    <p:animScale>
                                      <p:cBhvr>
                                        <p:cTn id="74" dur="166" decel="50000">
                                          <p:stCondLst>
                                            <p:cond delay="1834"/>
                                          </p:stCondLst>
                                        </p:cTn>
                                        <p:tgtEl>
                                          <p:spTgt spid="1947"/>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7" grpId="0"/>
      <p:bldP spid="1942" grpId="0"/>
      <p:bldP spid="1946" grpId="0"/>
      <p:bldP spid="1947"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1149970"/>
            <a:ext cx="7290054" cy="961793"/>
          </a:xfrm>
        </p:spPr>
        <p:txBody>
          <a:bodyPr/>
          <a:lstStyle/>
          <a:p>
            <a:r>
              <a:rPr lang="en-US" dirty="0" smtClean="0"/>
              <a:t>Communication pitfalls	</a:t>
            </a:r>
            <a:endParaRPr lang="en-US" dirty="0"/>
          </a:p>
        </p:txBody>
      </p:sp>
      <p:sp>
        <p:nvSpPr>
          <p:cNvPr id="3" name="Content Placeholder 2"/>
          <p:cNvSpPr>
            <a:spLocks noGrp="1"/>
          </p:cNvSpPr>
          <p:nvPr>
            <p:ph sz="half" idx="1"/>
          </p:nvPr>
        </p:nvSpPr>
        <p:spPr>
          <a:xfrm>
            <a:off x="768095" y="2345938"/>
            <a:ext cx="3566160" cy="3243332"/>
          </a:xfrm>
        </p:spPr>
        <p:txBody>
          <a:bodyPr/>
          <a:lstStyle/>
          <a:p>
            <a:r>
              <a:rPr lang="en-US" sz="2100" b="1" i="1" dirty="0"/>
              <a:t>Listening Pitfalls</a:t>
            </a:r>
          </a:p>
          <a:p>
            <a:pPr marL="0" indent="0">
              <a:buNone/>
            </a:pPr>
            <a:r>
              <a:rPr lang="en-US" dirty="0" smtClean="0"/>
              <a:t>“Multitasking”</a:t>
            </a:r>
          </a:p>
          <a:p>
            <a:pPr marL="0" indent="0">
              <a:buNone/>
            </a:pPr>
            <a:r>
              <a:rPr lang="en-US" dirty="0" smtClean="0"/>
              <a:t>Think about what we will say next while they are speaking.</a:t>
            </a:r>
          </a:p>
          <a:p>
            <a:pPr marL="0" indent="0">
              <a:buNone/>
            </a:pPr>
            <a:r>
              <a:rPr lang="en-US" dirty="0" smtClean="0"/>
              <a:t>Relating what the speaker is saying to our own experiences.</a:t>
            </a:r>
          </a:p>
          <a:p>
            <a:pPr marL="0" indent="0">
              <a:buNone/>
            </a:pPr>
            <a:r>
              <a:rPr lang="en-US" dirty="0" smtClean="0"/>
              <a:t>Judging the speaker or what the speaker is saying.</a:t>
            </a:r>
            <a:endParaRPr lang="en-US" dirty="0"/>
          </a:p>
        </p:txBody>
      </p:sp>
      <p:sp>
        <p:nvSpPr>
          <p:cNvPr id="4" name="Content Placeholder 3"/>
          <p:cNvSpPr>
            <a:spLocks noGrp="1"/>
          </p:cNvSpPr>
          <p:nvPr>
            <p:ph sz="half" idx="2"/>
          </p:nvPr>
        </p:nvSpPr>
        <p:spPr>
          <a:xfrm>
            <a:off x="4413123" y="2345938"/>
            <a:ext cx="3566160" cy="3243332"/>
          </a:xfrm>
        </p:spPr>
        <p:txBody>
          <a:bodyPr/>
          <a:lstStyle/>
          <a:p>
            <a:r>
              <a:rPr lang="en-US" sz="2100" b="1" i="1" dirty="0"/>
              <a:t>Response Pitfalls</a:t>
            </a:r>
          </a:p>
          <a:p>
            <a:r>
              <a:rPr lang="en-US" dirty="0" smtClean="0"/>
              <a:t>Letting speaker know if we agree/disagree with him/her.</a:t>
            </a:r>
          </a:p>
          <a:p>
            <a:r>
              <a:rPr lang="en-US" dirty="0" smtClean="0"/>
              <a:t>Too many probing questions before they are ready to share.</a:t>
            </a:r>
          </a:p>
          <a:p>
            <a:r>
              <a:rPr lang="en-US" dirty="0" smtClean="0"/>
              <a:t>Giving advice.</a:t>
            </a:r>
          </a:p>
          <a:p>
            <a:r>
              <a:rPr lang="en-US" dirty="0" smtClean="0"/>
              <a:t>Interpreting speaker’s motives/behavior.</a:t>
            </a:r>
          </a:p>
          <a:p>
            <a:r>
              <a:rPr lang="en-US" dirty="0" smtClean="0"/>
              <a:t>Relating their experience to our own.</a:t>
            </a:r>
          </a:p>
          <a:p>
            <a:endParaRPr lang="en-US" dirty="0"/>
          </a:p>
        </p:txBody>
      </p:sp>
    </p:spTree>
    <p:extLst>
      <p:ext uri="{BB962C8B-B14F-4D97-AF65-F5344CB8AC3E}">
        <p14:creationId xmlns:p14="http://schemas.microsoft.com/office/powerpoint/2010/main" val="37509492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par>
                                <p:cTn id="9" presetID="2" presetClass="entr" presetSubtype="4" fill="hold" nodeType="with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 calcmode="lin" valueType="num">
                                      <p:cBhvr additive="base">
                                        <p:cTn id="11"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2" dur="500" fill="hold"/>
                                        <p:tgtEl>
                                          <p:spTgt spid="3">
                                            <p:txEl>
                                              <p:pRg st="1" end="1"/>
                                            </p:txEl>
                                          </p:spTgt>
                                        </p:tgtEl>
                                        <p:attrNameLst>
                                          <p:attrName>ppt_y</p:attrName>
                                        </p:attrNameLst>
                                      </p:cBhvr>
                                      <p:tavLst>
                                        <p:tav tm="0">
                                          <p:val>
                                            <p:strVal val="1+#ppt_h/2"/>
                                          </p:val>
                                        </p:tav>
                                        <p:tav tm="100000">
                                          <p:val>
                                            <p:strVal val="#ppt_y"/>
                                          </p:val>
                                        </p:tav>
                                      </p:tavLst>
                                    </p:anim>
                                  </p:childTnLst>
                                </p:cTn>
                              </p:par>
                              <p:par>
                                <p:cTn id="13" presetID="2" presetClass="entr" presetSubtype="4" fill="hold"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 calcmode="lin" valueType="num">
                                      <p:cBhvr additive="base">
                                        <p:cTn id="1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16" dur="500" fill="hold"/>
                                        <p:tgtEl>
                                          <p:spTgt spid="3">
                                            <p:txEl>
                                              <p:pRg st="2" end="2"/>
                                            </p:txEl>
                                          </p:spTgt>
                                        </p:tgtEl>
                                        <p:attrNameLst>
                                          <p:attrName>ppt_y</p:attrName>
                                        </p:attrNameLst>
                                      </p:cBhvr>
                                      <p:tavLst>
                                        <p:tav tm="0">
                                          <p:val>
                                            <p:strVal val="1+#ppt_h/2"/>
                                          </p:val>
                                        </p:tav>
                                        <p:tav tm="100000">
                                          <p:val>
                                            <p:strVal val="#ppt_y"/>
                                          </p:val>
                                        </p:tav>
                                      </p:tavLst>
                                    </p:anim>
                                  </p:childTnLst>
                                </p:cTn>
                              </p:par>
                              <p:par>
                                <p:cTn id="17" presetID="2" presetClass="entr" presetSubtype="4" fill="hold" nodeType="with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par>
                                <p:cTn id="21" presetID="2" presetClass="entr" presetSubtype="4" fill="hold"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 calcmode="lin" valueType="num">
                                      <p:cBhvr additive="base">
                                        <p:cTn id="2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2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2" presetClass="entr" presetSubtype="4" fill="hold" nodeType="clickEffect">
                                  <p:stCondLst>
                                    <p:cond delay="0"/>
                                  </p:stCondLst>
                                  <p:childTnLst>
                                    <p:set>
                                      <p:cBhvr>
                                        <p:cTn id="28" dur="1" fill="hold">
                                          <p:stCondLst>
                                            <p:cond delay="0"/>
                                          </p:stCondLst>
                                        </p:cTn>
                                        <p:tgtEl>
                                          <p:spTgt spid="4">
                                            <p:txEl>
                                              <p:pRg st="0" end="0"/>
                                            </p:txEl>
                                          </p:spTgt>
                                        </p:tgtEl>
                                        <p:attrNameLst>
                                          <p:attrName>style.visibility</p:attrName>
                                        </p:attrNameLst>
                                      </p:cBhvr>
                                      <p:to>
                                        <p:strVal val="visible"/>
                                      </p:to>
                                    </p:set>
                                    <p:anim calcmode="lin" valueType="num">
                                      <p:cBhvr additive="base">
                                        <p:cTn id="29"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30" dur="500" fill="hold"/>
                                        <p:tgtEl>
                                          <p:spTgt spid="4">
                                            <p:txEl>
                                              <p:pRg st="0" end="0"/>
                                            </p:txEl>
                                          </p:spTgt>
                                        </p:tgtEl>
                                        <p:attrNameLst>
                                          <p:attrName>ppt_y</p:attrName>
                                        </p:attrNameLst>
                                      </p:cBhvr>
                                      <p:tavLst>
                                        <p:tav tm="0">
                                          <p:val>
                                            <p:strVal val="1+#ppt_h/2"/>
                                          </p:val>
                                        </p:tav>
                                        <p:tav tm="100000">
                                          <p:val>
                                            <p:strVal val="#ppt_y"/>
                                          </p:val>
                                        </p:tav>
                                      </p:tavLst>
                                    </p:anim>
                                  </p:childTnLst>
                                </p:cTn>
                              </p:par>
                              <p:par>
                                <p:cTn id="31" presetID="2" presetClass="entr" presetSubtype="4" fill="hold" nodeType="withEffect">
                                  <p:stCondLst>
                                    <p:cond delay="0"/>
                                  </p:stCondLst>
                                  <p:childTnLst>
                                    <p:set>
                                      <p:cBhvr>
                                        <p:cTn id="32" dur="1" fill="hold">
                                          <p:stCondLst>
                                            <p:cond delay="0"/>
                                          </p:stCondLst>
                                        </p:cTn>
                                        <p:tgtEl>
                                          <p:spTgt spid="4">
                                            <p:txEl>
                                              <p:pRg st="1" end="1"/>
                                            </p:txEl>
                                          </p:spTgt>
                                        </p:tgtEl>
                                        <p:attrNameLst>
                                          <p:attrName>style.visibility</p:attrName>
                                        </p:attrNameLst>
                                      </p:cBhvr>
                                      <p:to>
                                        <p:strVal val="visible"/>
                                      </p:to>
                                    </p:set>
                                    <p:anim calcmode="lin" valueType="num">
                                      <p:cBhvr additive="base">
                                        <p:cTn id="3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34" dur="500" fill="hold"/>
                                        <p:tgtEl>
                                          <p:spTgt spid="4">
                                            <p:txEl>
                                              <p:pRg st="1" end="1"/>
                                            </p:txEl>
                                          </p:spTgt>
                                        </p:tgtEl>
                                        <p:attrNameLst>
                                          <p:attrName>ppt_y</p:attrName>
                                        </p:attrNameLst>
                                      </p:cBhvr>
                                      <p:tavLst>
                                        <p:tav tm="0">
                                          <p:val>
                                            <p:strVal val="1+#ppt_h/2"/>
                                          </p:val>
                                        </p:tav>
                                        <p:tav tm="100000">
                                          <p:val>
                                            <p:strVal val="#ppt_y"/>
                                          </p:val>
                                        </p:tav>
                                      </p:tavLst>
                                    </p:anim>
                                  </p:childTnLst>
                                </p:cTn>
                              </p:par>
                              <p:par>
                                <p:cTn id="35" presetID="2" presetClass="entr" presetSubtype="4" fill="hold" nodeType="withEffect">
                                  <p:stCondLst>
                                    <p:cond delay="0"/>
                                  </p:stCondLst>
                                  <p:childTnLst>
                                    <p:set>
                                      <p:cBhvr>
                                        <p:cTn id="36" dur="1" fill="hold">
                                          <p:stCondLst>
                                            <p:cond delay="0"/>
                                          </p:stCondLst>
                                        </p:cTn>
                                        <p:tgtEl>
                                          <p:spTgt spid="4">
                                            <p:txEl>
                                              <p:pRg st="2" end="2"/>
                                            </p:txEl>
                                          </p:spTgt>
                                        </p:tgtEl>
                                        <p:attrNameLst>
                                          <p:attrName>style.visibility</p:attrName>
                                        </p:attrNameLst>
                                      </p:cBhvr>
                                      <p:to>
                                        <p:strVal val="visible"/>
                                      </p:to>
                                    </p:set>
                                    <p:anim calcmode="lin" valueType="num">
                                      <p:cBhvr additive="base">
                                        <p:cTn id="37"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2" end="2"/>
                                            </p:txEl>
                                          </p:spTgt>
                                        </p:tgtEl>
                                        <p:attrNameLst>
                                          <p:attrName>ppt_y</p:attrName>
                                        </p:attrNameLst>
                                      </p:cBhvr>
                                      <p:tavLst>
                                        <p:tav tm="0">
                                          <p:val>
                                            <p:strVal val="1+#ppt_h/2"/>
                                          </p:val>
                                        </p:tav>
                                        <p:tav tm="100000">
                                          <p:val>
                                            <p:strVal val="#ppt_y"/>
                                          </p:val>
                                        </p:tav>
                                      </p:tavLst>
                                    </p:anim>
                                  </p:childTnLst>
                                </p:cTn>
                              </p:par>
                              <p:par>
                                <p:cTn id="39" presetID="2" presetClass="entr" presetSubtype="4" fill="hold" nodeType="withEffect">
                                  <p:stCondLst>
                                    <p:cond delay="0"/>
                                  </p:stCondLst>
                                  <p:childTnLst>
                                    <p:set>
                                      <p:cBhvr>
                                        <p:cTn id="40" dur="1" fill="hold">
                                          <p:stCondLst>
                                            <p:cond delay="0"/>
                                          </p:stCondLst>
                                        </p:cTn>
                                        <p:tgtEl>
                                          <p:spTgt spid="4">
                                            <p:txEl>
                                              <p:pRg st="3" end="3"/>
                                            </p:txEl>
                                          </p:spTgt>
                                        </p:tgtEl>
                                        <p:attrNameLst>
                                          <p:attrName>style.visibility</p:attrName>
                                        </p:attrNameLst>
                                      </p:cBhvr>
                                      <p:to>
                                        <p:strVal val="visible"/>
                                      </p:to>
                                    </p:set>
                                    <p:anim calcmode="lin" valueType="num">
                                      <p:cBhvr additive="base">
                                        <p:cTn id="41"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42" dur="500" fill="hold"/>
                                        <p:tgtEl>
                                          <p:spTgt spid="4">
                                            <p:txEl>
                                              <p:pRg st="3" end="3"/>
                                            </p:txEl>
                                          </p:spTgt>
                                        </p:tgtEl>
                                        <p:attrNameLst>
                                          <p:attrName>ppt_y</p:attrName>
                                        </p:attrNameLst>
                                      </p:cBhvr>
                                      <p:tavLst>
                                        <p:tav tm="0">
                                          <p:val>
                                            <p:strVal val="1+#ppt_h/2"/>
                                          </p:val>
                                        </p:tav>
                                        <p:tav tm="100000">
                                          <p:val>
                                            <p:strVal val="#ppt_y"/>
                                          </p:val>
                                        </p:tav>
                                      </p:tavLst>
                                    </p:anim>
                                  </p:childTnLst>
                                </p:cTn>
                              </p:par>
                              <p:par>
                                <p:cTn id="43" presetID="2" presetClass="entr" presetSubtype="4" fill="hold" nodeType="withEffect">
                                  <p:stCondLst>
                                    <p:cond delay="0"/>
                                  </p:stCondLst>
                                  <p:childTnLst>
                                    <p:set>
                                      <p:cBhvr>
                                        <p:cTn id="44" dur="1" fill="hold">
                                          <p:stCondLst>
                                            <p:cond delay="0"/>
                                          </p:stCondLst>
                                        </p:cTn>
                                        <p:tgtEl>
                                          <p:spTgt spid="4">
                                            <p:txEl>
                                              <p:pRg st="4" end="4"/>
                                            </p:txEl>
                                          </p:spTgt>
                                        </p:tgtEl>
                                        <p:attrNameLst>
                                          <p:attrName>style.visibility</p:attrName>
                                        </p:attrNameLst>
                                      </p:cBhvr>
                                      <p:to>
                                        <p:strVal val="visible"/>
                                      </p:to>
                                    </p:set>
                                    <p:anim calcmode="lin" valueType="num">
                                      <p:cBhvr additive="base">
                                        <p:cTn id="45"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46" dur="500" fill="hold"/>
                                        <p:tgtEl>
                                          <p:spTgt spid="4">
                                            <p:txEl>
                                              <p:pRg st="4" end="4"/>
                                            </p:txEl>
                                          </p:spTgt>
                                        </p:tgtEl>
                                        <p:attrNameLst>
                                          <p:attrName>ppt_y</p:attrName>
                                        </p:attrNameLst>
                                      </p:cBhvr>
                                      <p:tavLst>
                                        <p:tav tm="0">
                                          <p:val>
                                            <p:strVal val="1+#ppt_h/2"/>
                                          </p:val>
                                        </p:tav>
                                        <p:tav tm="100000">
                                          <p:val>
                                            <p:strVal val="#ppt_y"/>
                                          </p:val>
                                        </p:tav>
                                      </p:tavLst>
                                    </p:anim>
                                  </p:childTnLst>
                                </p:cTn>
                              </p:par>
                              <p:par>
                                <p:cTn id="47" presetID="2" presetClass="entr" presetSubtype="4" fill="hold" nodeType="withEffect">
                                  <p:stCondLst>
                                    <p:cond delay="0"/>
                                  </p:stCondLst>
                                  <p:childTnLst>
                                    <p:set>
                                      <p:cBhvr>
                                        <p:cTn id="48" dur="1" fill="hold">
                                          <p:stCondLst>
                                            <p:cond delay="0"/>
                                          </p:stCondLst>
                                        </p:cTn>
                                        <p:tgtEl>
                                          <p:spTgt spid="4">
                                            <p:txEl>
                                              <p:pRg st="5" end="5"/>
                                            </p:txEl>
                                          </p:spTgt>
                                        </p:tgtEl>
                                        <p:attrNameLst>
                                          <p:attrName>style.visibility</p:attrName>
                                        </p:attrNameLst>
                                      </p:cBhvr>
                                      <p:to>
                                        <p:strVal val="visible"/>
                                      </p:to>
                                    </p:set>
                                    <p:anim calcmode="lin" valueType="num">
                                      <p:cBhvr additive="base">
                                        <p:cTn id="49"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533400"/>
          </a:xfrm>
        </p:spPr>
        <p:txBody>
          <a:bodyPr>
            <a:normAutofit fontScale="90000"/>
          </a:bodyPr>
          <a:lstStyle/>
          <a:p>
            <a:r>
              <a:rPr lang="en-US" sz="3600" b="1" dirty="0" smtClean="0">
                <a:latin typeface="Baskerville Old Face" panose="02020602080505020303" pitchFamily="18" charset="0"/>
              </a:rPr>
              <a:t>Why We Sit In Circle</a:t>
            </a:r>
            <a:r>
              <a:rPr lang="en-US" dirty="0" smtClean="0">
                <a:latin typeface="Bodoni MT" panose="02070603080606020203" pitchFamily="18" charset="0"/>
              </a:rPr>
              <a:t>	</a:t>
            </a:r>
            <a:endParaRPr lang="en-US" dirty="0">
              <a:latin typeface="Bodoni MT" panose="02070603080606020203" pitchFamily="18" charset="0"/>
            </a:endParaRPr>
          </a:p>
        </p:txBody>
      </p:sp>
      <p:sp>
        <p:nvSpPr>
          <p:cNvPr id="3" name="Content Placeholder 2"/>
          <p:cNvSpPr>
            <a:spLocks noGrp="1"/>
          </p:cNvSpPr>
          <p:nvPr>
            <p:ph idx="1"/>
          </p:nvPr>
        </p:nvSpPr>
        <p:spPr>
          <a:xfrm>
            <a:off x="0" y="1066800"/>
            <a:ext cx="8458200" cy="5638800"/>
          </a:xfrm>
        </p:spPr>
        <p:txBody>
          <a:bodyPr/>
          <a:lstStyle/>
          <a:p>
            <a:pPr lvl="1">
              <a:lnSpc>
                <a:spcPct val="150000"/>
              </a:lnSpc>
              <a:spcBef>
                <a:spcPts val="0"/>
              </a:spcBef>
              <a:spcAft>
                <a:spcPts val="0"/>
              </a:spcAft>
              <a:buFont typeface="Wingdings" panose="05000000000000000000" pitchFamily="2" charset="2"/>
              <a:buChar char="Ø"/>
            </a:pPr>
            <a:r>
              <a:rPr lang="en-US" dirty="0" smtClean="0">
                <a:solidFill>
                  <a:srgbClr val="000000"/>
                </a:solidFill>
                <a:ea typeface="Calibri"/>
                <a:cs typeface="Calibri"/>
              </a:rPr>
              <a:t>  </a:t>
            </a:r>
            <a:r>
              <a:rPr lang="en-US" sz="2800" dirty="0" smtClean="0">
                <a:solidFill>
                  <a:srgbClr val="000000"/>
                </a:solidFill>
                <a:latin typeface="Baskerville Old Face" panose="02020602080505020303" pitchFamily="18" charset="0"/>
                <a:ea typeface="Calibri"/>
                <a:cs typeface="Calibri"/>
              </a:rPr>
              <a:t>They </a:t>
            </a:r>
            <a:r>
              <a:rPr lang="en-US" sz="2800" dirty="0">
                <a:solidFill>
                  <a:srgbClr val="000000"/>
                </a:solidFill>
                <a:latin typeface="Baskerville Old Face" panose="02020602080505020303" pitchFamily="18" charset="0"/>
                <a:ea typeface="Calibri"/>
                <a:cs typeface="Calibri"/>
              </a:rPr>
              <a:t>bring people </a:t>
            </a:r>
            <a:r>
              <a:rPr lang="en-US" sz="2800" dirty="0" smtClean="0">
                <a:solidFill>
                  <a:srgbClr val="000000"/>
                </a:solidFill>
                <a:latin typeface="Baskerville Old Face" panose="02020602080505020303" pitchFamily="18" charset="0"/>
                <a:ea typeface="Calibri"/>
                <a:cs typeface="Calibri"/>
              </a:rPr>
              <a:t>together</a:t>
            </a:r>
            <a:endParaRPr lang="en-US" sz="2800" dirty="0">
              <a:solidFill>
                <a:srgbClr val="000000"/>
              </a:solidFill>
              <a:latin typeface="Baskerville Old Face" panose="02020602080505020303" pitchFamily="18" charset="0"/>
              <a:ea typeface="Calibri"/>
              <a:cs typeface="Calibri"/>
            </a:endParaRPr>
          </a:p>
          <a:p>
            <a:pPr lvl="1">
              <a:lnSpc>
                <a:spcPct val="150000"/>
              </a:lnSpc>
              <a:spcBef>
                <a:spcPts val="0"/>
              </a:spcBef>
              <a:spcAft>
                <a:spcPts val="0"/>
              </a:spcAft>
              <a:buFont typeface="Wingdings" panose="05000000000000000000" pitchFamily="2" charset="2"/>
              <a:buChar char="Ø"/>
            </a:pPr>
            <a:r>
              <a:rPr lang="en-US" sz="2800" dirty="0" smtClean="0">
                <a:solidFill>
                  <a:srgbClr val="000000"/>
                </a:solidFill>
                <a:latin typeface="Baskerville Old Face" panose="02020602080505020303" pitchFamily="18" charset="0"/>
                <a:ea typeface="Calibri"/>
                <a:cs typeface="Calibri"/>
              </a:rPr>
              <a:t>  Visual contact</a:t>
            </a:r>
            <a:endParaRPr lang="en-US" sz="2800" dirty="0">
              <a:solidFill>
                <a:srgbClr val="000000"/>
              </a:solidFill>
              <a:latin typeface="Baskerville Old Face" panose="02020602080505020303" pitchFamily="18" charset="0"/>
              <a:ea typeface="Calibri"/>
              <a:cs typeface="Calibri"/>
            </a:endParaRPr>
          </a:p>
          <a:p>
            <a:pPr lvl="1">
              <a:lnSpc>
                <a:spcPct val="150000"/>
              </a:lnSpc>
              <a:spcBef>
                <a:spcPts val="0"/>
              </a:spcBef>
              <a:spcAft>
                <a:spcPts val="0"/>
              </a:spcAft>
              <a:buFont typeface="Wingdings" panose="05000000000000000000" pitchFamily="2" charset="2"/>
              <a:buChar char="Ø"/>
            </a:pPr>
            <a:r>
              <a:rPr lang="en-US" sz="2800" dirty="0" smtClean="0">
                <a:solidFill>
                  <a:srgbClr val="000000"/>
                </a:solidFill>
                <a:latin typeface="Baskerville Old Face" panose="02020602080505020303" pitchFamily="18" charset="0"/>
                <a:ea typeface="Calibri"/>
                <a:cs typeface="Calibri"/>
              </a:rPr>
              <a:t>  Non-hierarchal </a:t>
            </a:r>
            <a:endParaRPr lang="en-US" sz="2800" dirty="0">
              <a:solidFill>
                <a:srgbClr val="000000"/>
              </a:solidFill>
              <a:latin typeface="Baskerville Old Face" panose="02020602080505020303" pitchFamily="18" charset="0"/>
              <a:ea typeface="Calibri"/>
              <a:cs typeface="Calibri"/>
            </a:endParaRPr>
          </a:p>
          <a:p>
            <a:pPr lvl="1">
              <a:lnSpc>
                <a:spcPct val="150000"/>
              </a:lnSpc>
              <a:spcBef>
                <a:spcPts val="0"/>
              </a:spcBef>
              <a:spcAft>
                <a:spcPts val="0"/>
              </a:spcAft>
              <a:buFont typeface="Wingdings" panose="05000000000000000000" pitchFamily="2" charset="2"/>
              <a:buChar char="Ø"/>
            </a:pPr>
            <a:r>
              <a:rPr lang="en-US" sz="2800" dirty="0" smtClean="0">
                <a:solidFill>
                  <a:srgbClr val="000000"/>
                </a:solidFill>
                <a:latin typeface="Baskerville Old Face" panose="02020602080505020303" pitchFamily="18" charset="0"/>
                <a:ea typeface="Calibri"/>
                <a:cs typeface="Calibri"/>
              </a:rPr>
              <a:t>  Equality </a:t>
            </a:r>
            <a:r>
              <a:rPr lang="en-US" sz="2800" dirty="0">
                <a:solidFill>
                  <a:srgbClr val="000000"/>
                </a:solidFill>
                <a:latin typeface="Baskerville Old Face" panose="02020602080505020303" pitchFamily="18" charset="0"/>
                <a:ea typeface="Calibri"/>
                <a:cs typeface="Calibri"/>
              </a:rPr>
              <a:t>of voice</a:t>
            </a:r>
          </a:p>
          <a:p>
            <a:pPr lvl="1">
              <a:lnSpc>
                <a:spcPct val="150000"/>
              </a:lnSpc>
              <a:spcBef>
                <a:spcPts val="0"/>
              </a:spcBef>
              <a:spcAft>
                <a:spcPts val="0"/>
              </a:spcAft>
              <a:buFont typeface="Wingdings" panose="05000000000000000000" pitchFamily="2" charset="2"/>
              <a:buChar char="Ø"/>
            </a:pPr>
            <a:r>
              <a:rPr lang="en-US" sz="2800" dirty="0" smtClean="0">
                <a:solidFill>
                  <a:srgbClr val="000000"/>
                </a:solidFill>
                <a:latin typeface="Baskerville Old Face" panose="02020602080505020303" pitchFamily="18" charset="0"/>
                <a:ea typeface="Calibri"/>
                <a:cs typeface="Calibri"/>
              </a:rPr>
              <a:t>  Value </a:t>
            </a:r>
            <a:r>
              <a:rPr lang="en-US" sz="2800" dirty="0">
                <a:solidFill>
                  <a:srgbClr val="000000"/>
                </a:solidFill>
                <a:latin typeface="Baskerville Old Face" panose="02020602080505020303" pitchFamily="18" charset="0"/>
                <a:ea typeface="Calibri"/>
                <a:cs typeface="Calibri"/>
              </a:rPr>
              <a:t>based</a:t>
            </a:r>
          </a:p>
          <a:p>
            <a:pPr lvl="1">
              <a:lnSpc>
                <a:spcPct val="150000"/>
              </a:lnSpc>
              <a:spcBef>
                <a:spcPts val="0"/>
              </a:spcBef>
              <a:spcAft>
                <a:spcPts val="0"/>
              </a:spcAft>
              <a:buFont typeface="Wingdings" panose="05000000000000000000" pitchFamily="2" charset="2"/>
              <a:buChar char="Ø"/>
            </a:pPr>
            <a:r>
              <a:rPr lang="en-US" sz="2800" dirty="0" smtClean="0">
                <a:solidFill>
                  <a:srgbClr val="000000"/>
                </a:solidFill>
                <a:latin typeface="Baskerville Old Face" panose="02020602080505020303" pitchFamily="18" charset="0"/>
                <a:ea typeface="Calibri"/>
                <a:cs typeface="Calibri"/>
              </a:rPr>
              <a:t>  Fosters </a:t>
            </a:r>
            <a:r>
              <a:rPr lang="en-US" sz="2800" dirty="0">
                <a:solidFill>
                  <a:srgbClr val="000000"/>
                </a:solidFill>
                <a:latin typeface="Baskerville Old Face" panose="02020602080505020303" pitchFamily="18" charset="0"/>
                <a:ea typeface="Calibri"/>
                <a:cs typeface="Calibri"/>
              </a:rPr>
              <a:t>connection, inclusion, </a:t>
            </a:r>
            <a:r>
              <a:rPr lang="en-US" sz="2800" dirty="0" smtClean="0">
                <a:solidFill>
                  <a:srgbClr val="000000"/>
                </a:solidFill>
                <a:latin typeface="Baskerville Old Face" panose="02020602080505020303" pitchFamily="18" charset="0"/>
                <a:ea typeface="Calibri"/>
                <a:cs typeface="Calibri"/>
              </a:rPr>
              <a:t>participation</a:t>
            </a:r>
            <a:endParaRPr lang="en-US" sz="2800" dirty="0">
              <a:solidFill>
                <a:srgbClr val="000000"/>
              </a:solidFill>
              <a:latin typeface="Baskerville Old Face" panose="02020602080505020303" pitchFamily="18" charset="0"/>
              <a:ea typeface="Calibri"/>
              <a:cs typeface="Calibri"/>
            </a:endParaRPr>
          </a:p>
          <a:p>
            <a:pPr lvl="1">
              <a:lnSpc>
                <a:spcPct val="150000"/>
              </a:lnSpc>
              <a:spcBef>
                <a:spcPts val="0"/>
              </a:spcBef>
              <a:spcAft>
                <a:spcPts val="0"/>
              </a:spcAft>
              <a:buFont typeface="Wingdings" panose="05000000000000000000" pitchFamily="2" charset="2"/>
              <a:buChar char="Ø"/>
            </a:pPr>
            <a:r>
              <a:rPr lang="en-US" sz="2800" dirty="0" smtClean="0">
                <a:solidFill>
                  <a:srgbClr val="000000"/>
                </a:solidFill>
                <a:latin typeface="Baskerville Old Face" panose="02020602080505020303" pitchFamily="18" charset="0"/>
                <a:ea typeface="Calibri"/>
                <a:cs typeface="Calibri"/>
              </a:rPr>
              <a:t>Consensus </a:t>
            </a:r>
            <a:r>
              <a:rPr lang="en-US" sz="2800" dirty="0">
                <a:solidFill>
                  <a:srgbClr val="000000"/>
                </a:solidFill>
                <a:latin typeface="Baskerville Old Face" panose="02020602080505020303" pitchFamily="18" charset="0"/>
                <a:ea typeface="Calibri"/>
                <a:cs typeface="Calibri"/>
              </a:rPr>
              <a:t>building- </a:t>
            </a:r>
            <a:r>
              <a:rPr lang="en-US" sz="2800" dirty="0" smtClean="0">
                <a:solidFill>
                  <a:srgbClr val="000000"/>
                </a:solidFill>
                <a:latin typeface="Baskerville Old Face" panose="02020602080505020303" pitchFamily="18" charset="0"/>
                <a:ea typeface="Calibri"/>
                <a:cs typeface="Calibri"/>
              </a:rPr>
              <a:t>coming </a:t>
            </a:r>
            <a:r>
              <a:rPr lang="en-US" sz="2800" dirty="0">
                <a:solidFill>
                  <a:srgbClr val="000000"/>
                </a:solidFill>
                <a:latin typeface="Baskerville Old Face" panose="02020602080505020303" pitchFamily="18" charset="0"/>
                <a:ea typeface="Calibri"/>
                <a:cs typeface="Calibri"/>
              </a:rPr>
              <a:t>to an agreement we </a:t>
            </a:r>
            <a:r>
              <a:rPr lang="en-US" sz="2800" dirty="0" smtClean="0">
                <a:solidFill>
                  <a:srgbClr val="000000"/>
                </a:solidFill>
                <a:latin typeface="Baskerville Old Face" panose="02020602080505020303" pitchFamily="18" charset="0"/>
                <a:ea typeface="Calibri"/>
                <a:cs typeface="Calibri"/>
              </a:rPr>
              <a:t>can </a:t>
            </a:r>
            <a:r>
              <a:rPr lang="en-US" sz="2800" dirty="0">
                <a:solidFill>
                  <a:srgbClr val="000000"/>
                </a:solidFill>
                <a:latin typeface="Baskerville Old Face" panose="02020602080505020303" pitchFamily="18" charset="0"/>
                <a:ea typeface="Calibri"/>
                <a:cs typeface="Calibri"/>
              </a:rPr>
              <a:t>all be comfortable with</a:t>
            </a:r>
            <a:endParaRPr lang="en-US" sz="2800" dirty="0" smtClean="0">
              <a:solidFill>
                <a:srgbClr val="000000"/>
              </a:solidFill>
              <a:latin typeface="Baskerville Old Face" panose="02020602080505020303" pitchFamily="18" charset="0"/>
              <a:ea typeface="Calibri"/>
              <a:cs typeface="Calibri"/>
            </a:endParaRPr>
          </a:p>
          <a:p>
            <a:pPr lvl="1">
              <a:spcBef>
                <a:spcPts val="0"/>
              </a:spcBef>
              <a:spcAft>
                <a:spcPts val="0"/>
              </a:spcAft>
              <a:buFont typeface="+mj-lt"/>
              <a:buAutoNum type="alphaLcPeriod"/>
            </a:pPr>
            <a:endParaRPr lang="en-US" dirty="0">
              <a:solidFill>
                <a:srgbClr val="000000"/>
              </a:solidFill>
              <a:ea typeface="Calibri"/>
              <a:cs typeface="Calibri"/>
            </a:endParaRPr>
          </a:p>
          <a:p>
            <a:pPr marL="0" indent="0">
              <a:buNone/>
            </a:pPr>
            <a:endParaRPr lang="en-US" dirty="0"/>
          </a:p>
        </p:txBody>
      </p:sp>
      <p:pic>
        <p:nvPicPr>
          <p:cNvPr id="4" name="Picture 2" descr="C:\Users\Kevin\AppData\Local\Microsoft\Windows\INetCache\IE\JL257GE1\meetings[1].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572000" y="1066800"/>
            <a:ext cx="4114800" cy="2819400"/>
          </a:xfrm>
          <a:prstGeom prst="rect">
            <a:avLst/>
          </a:prstGeom>
          <a:solidFill>
            <a:srgbClr val="FFFFFF">
              <a:shade val="85000"/>
            </a:srgbClr>
          </a:solidFill>
          <a:ln w="88900" cap="sq">
            <a:noFill/>
            <a:miter lim="800000"/>
          </a:ln>
          <a:effectLst>
            <a:outerShdw blurRad="50800" dist="38100" dir="2700000" algn="tl" rotWithShape="0">
              <a:prstClr val="black">
                <a:alpha val="40000"/>
              </a:prstClr>
            </a:outerShdw>
          </a:effectLst>
          <a:scene3d>
            <a:camera prst="orthographicFront"/>
            <a:lightRig rig="twoPt" dir="t">
              <a:rot lat="0" lon="0" rev="7200000"/>
            </a:lightRig>
          </a:scene3d>
          <a:sp3d>
            <a:bevelT w="25400" h="19050"/>
            <a:contourClr>
              <a:srgbClr val="FFFFFF"/>
            </a:contourClr>
          </a:sp3d>
          <a:extLst/>
        </p:spPr>
      </p:pic>
    </p:spTree>
    <p:extLst>
      <p:ext uri="{BB962C8B-B14F-4D97-AF65-F5344CB8AC3E}">
        <p14:creationId xmlns:p14="http://schemas.microsoft.com/office/powerpoint/2010/main" val="64701513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Oval 5"/>
          <p:cNvSpPr/>
          <p:nvPr/>
        </p:nvSpPr>
        <p:spPr bwMode="auto">
          <a:xfrm>
            <a:off x="1899478" y="1573851"/>
            <a:ext cx="4958522" cy="4419600"/>
          </a:xfrm>
          <a:prstGeom prst="ellipse">
            <a:avLst/>
          </a:prstGeom>
          <a:ln>
            <a:headEnd type="none" w="med" len="med"/>
            <a:tailEnd type="none" w="med" len="med"/>
          </a:ln>
        </p:spPr>
        <p:style>
          <a:lnRef idx="1">
            <a:schemeClr val="accent1"/>
          </a:lnRef>
          <a:fillRef idx="2">
            <a:schemeClr val="accent1"/>
          </a:fillRef>
          <a:effectRef idx="1">
            <a:schemeClr val="accent1"/>
          </a:effectRef>
          <a:fontRef idx="minor">
            <a:schemeClr val="dk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cxnSp>
        <p:nvCxnSpPr>
          <p:cNvPr id="10" name="Straight Connector 9"/>
          <p:cNvCxnSpPr/>
          <p:nvPr/>
        </p:nvCxnSpPr>
        <p:spPr>
          <a:xfrm>
            <a:off x="6858000" y="1752600"/>
            <a:ext cx="228600" cy="3645729"/>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cxnSp>
        <p:nvCxnSpPr>
          <p:cNvPr id="12" name="Straight Connector 11"/>
          <p:cNvCxnSpPr>
            <a:stCxn id="6" idx="2"/>
            <a:endCxn id="6" idx="6"/>
          </p:cNvCxnSpPr>
          <p:nvPr/>
        </p:nvCxnSpPr>
        <p:spPr>
          <a:xfrm>
            <a:off x="1899478" y="3783651"/>
            <a:ext cx="4958522" cy="0"/>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
        <p:nvSpPr>
          <p:cNvPr id="13" name="TextBox 12"/>
          <p:cNvSpPr txBox="1"/>
          <p:nvPr/>
        </p:nvSpPr>
        <p:spPr>
          <a:xfrm>
            <a:off x="2469916" y="2671319"/>
            <a:ext cx="1580715" cy="830997"/>
          </a:xfrm>
          <a:prstGeom prst="rect">
            <a:avLst/>
          </a:prstGeom>
          <a:noFill/>
        </p:spPr>
        <p:txBody>
          <a:bodyPr wrap="square" rtlCol="0">
            <a:spAutoFit/>
          </a:bodyPr>
          <a:lstStyle/>
          <a:p>
            <a:pPr algn="ctr"/>
            <a:r>
              <a:rPr lang="en-US" sz="2400" b="1" dirty="0" smtClean="0">
                <a:latin typeface="Baskerville Old Face" panose="02020602080505020303" pitchFamily="18" charset="0"/>
              </a:rPr>
              <a:t>Getting Acquainted</a:t>
            </a:r>
            <a:endParaRPr lang="en-US" sz="2400" b="1" dirty="0">
              <a:latin typeface="Baskerville Old Face" panose="02020602080505020303" pitchFamily="18" charset="0"/>
            </a:endParaRPr>
          </a:p>
        </p:txBody>
      </p:sp>
      <p:sp>
        <p:nvSpPr>
          <p:cNvPr id="14" name="TextBox 13"/>
          <p:cNvSpPr txBox="1"/>
          <p:nvPr/>
        </p:nvSpPr>
        <p:spPr>
          <a:xfrm>
            <a:off x="4375977" y="2658385"/>
            <a:ext cx="1939060" cy="830997"/>
          </a:xfrm>
          <a:prstGeom prst="rect">
            <a:avLst/>
          </a:prstGeom>
          <a:noFill/>
        </p:spPr>
        <p:txBody>
          <a:bodyPr wrap="square" rtlCol="0">
            <a:spAutoFit/>
          </a:bodyPr>
          <a:lstStyle/>
          <a:p>
            <a:pPr algn="ctr"/>
            <a:r>
              <a:rPr lang="en-US" sz="2400" b="1" dirty="0" smtClean="0">
                <a:latin typeface="Baskerville Old Face" panose="02020602080505020303" pitchFamily="18" charset="0"/>
              </a:rPr>
              <a:t>Building</a:t>
            </a:r>
          </a:p>
          <a:p>
            <a:pPr algn="ctr"/>
            <a:r>
              <a:rPr lang="en-US" sz="2400" b="1" dirty="0" smtClean="0">
                <a:latin typeface="Baskerville Old Face" panose="02020602080505020303" pitchFamily="18" charset="0"/>
              </a:rPr>
              <a:t>Relationships</a:t>
            </a:r>
            <a:endParaRPr lang="en-US" sz="2400" b="1" dirty="0">
              <a:latin typeface="Baskerville Old Face" panose="02020602080505020303" pitchFamily="18" charset="0"/>
            </a:endParaRPr>
          </a:p>
        </p:txBody>
      </p:sp>
      <p:sp>
        <p:nvSpPr>
          <p:cNvPr id="15" name="TextBox 14"/>
          <p:cNvSpPr txBox="1"/>
          <p:nvPr/>
        </p:nvSpPr>
        <p:spPr>
          <a:xfrm>
            <a:off x="2313394" y="4317052"/>
            <a:ext cx="1922298" cy="830997"/>
          </a:xfrm>
          <a:prstGeom prst="rect">
            <a:avLst/>
          </a:prstGeom>
          <a:noFill/>
        </p:spPr>
        <p:txBody>
          <a:bodyPr wrap="square" rtlCol="0">
            <a:spAutoFit/>
          </a:bodyPr>
          <a:lstStyle/>
          <a:p>
            <a:r>
              <a:rPr lang="en-US" sz="2400" b="1" dirty="0" smtClean="0">
                <a:latin typeface="Baskerville Old Face" panose="02020602080505020303" pitchFamily="18" charset="0"/>
              </a:rPr>
              <a:t>Taking Action Making Plans</a:t>
            </a:r>
            <a:endParaRPr lang="en-US" sz="2400" b="1" dirty="0">
              <a:latin typeface="Baskerville Old Face" panose="02020602080505020303" pitchFamily="18" charset="0"/>
            </a:endParaRPr>
          </a:p>
        </p:txBody>
      </p:sp>
      <p:sp>
        <p:nvSpPr>
          <p:cNvPr id="16" name="TextBox 15"/>
          <p:cNvSpPr txBox="1"/>
          <p:nvPr/>
        </p:nvSpPr>
        <p:spPr>
          <a:xfrm>
            <a:off x="4393132" y="4094851"/>
            <a:ext cx="2084903" cy="1200329"/>
          </a:xfrm>
          <a:prstGeom prst="rect">
            <a:avLst/>
          </a:prstGeom>
          <a:noFill/>
        </p:spPr>
        <p:txBody>
          <a:bodyPr wrap="square" rtlCol="0">
            <a:spAutoFit/>
          </a:bodyPr>
          <a:lstStyle/>
          <a:p>
            <a:r>
              <a:rPr lang="en-US" sz="2400" b="1" dirty="0" smtClean="0">
                <a:latin typeface="Baskerville Old Face" panose="02020602080505020303" pitchFamily="18" charset="0"/>
              </a:rPr>
              <a:t>Exploring Issues/Content/Needs</a:t>
            </a:r>
            <a:endParaRPr lang="en-US" sz="2400" b="1" dirty="0">
              <a:latin typeface="Baskerville Old Face" panose="02020602080505020303" pitchFamily="18" charset="0"/>
            </a:endParaRPr>
          </a:p>
        </p:txBody>
      </p:sp>
      <p:sp>
        <p:nvSpPr>
          <p:cNvPr id="17" name="Right Arrow 16"/>
          <p:cNvSpPr/>
          <p:nvPr/>
        </p:nvSpPr>
        <p:spPr bwMode="auto">
          <a:xfrm>
            <a:off x="4240847" y="1762644"/>
            <a:ext cx="533400" cy="439527"/>
          </a:xfrm>
          <a:prstGeom prst="rightArrow">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19" name="Right Arrow 18"/>
          <p:cNvSpPr/>
          <p:nvPr/>
        </p:nvSpPr>
        <p:spPr bwMode="auto">
          <a:xfrm rot="5400000">
            <a:off x="6149011" y="3617069"/>
            <a:ext cx="533400" cy="439527"/>
          </a:xfrm>
          <a:prstGeom prst="rightArrow">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0" name="Right Arrow 19"/>
          <p:cNvSpPr/>
          <p:nvPr/>
        </p:nvSpPr>
        <p:spPr bwMode="auto">
          <a:xfrm rot="10800000">
            <a:off x="4038600" y="5398329"/>
            <a:ext cx="533400" cy="439527"/>
          </a:xfrm>
          <a:prstGeom prst="rightArrow">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21" name="Right Arrow 20"/>
          <p:cNvSpPr/>
          <p:nvPr/>
        </p:nvSpPr>
        <p:spPr bwMode="auto">
          <a:xfrm rot="16200000">
            <a:off x="2052629" y="3552136"/>
            <a:ext cx="533400" cy="439527"/>
          </a:xfrm>
          <a:prstGeom prst="rightArrow">
            <a:avLst/>
          </a:prstGeom>
          <a:ln>
            <a:headEnd type="none" w="med" len="med"/>
            <a:tailEnd type="none" w="med" len="med"/>
          </a:ln>
        </p:spPr>
        <p:style>
          <a:lnRef idx="0">
            <a:schemeClr val="accent2"/>
          </a:lnRef>
          <a:fillRef idx="3">
            <a:schemeClr val="accent2"/>
          </a:fillRef>
          <a:effectRef idx="3">
            <a:schemeClr val="accent2"/>
          </a:effectRef>
          <a:fontRef idx="minor">
            <a:schemeClr val="lt1"/>
          </a:fontRef>
        </p:style>
        <p:txBody>
          <a:bodyPr vert="horz" wrap="square" lIns="91436" tIns="45718" rIns="91436" bIns="45718" numCol="1" rtlCol="0" anchor="ctr" anchorCtr="0" compatLnSpc="1">
            <a:prstTxWarp prst="textNoShape">
              <a:avLst/>
            </a:prstTxWarp>
          </a:bodyPr>
          <a:lstStyle/>
          <a:p>
            <a:pPr algn="ctr" defTabSz="914099" fontAlgn="base">
              <a:spcBef>
                <a:spcPct val="0"/>
              </a:spcBef>
              <a:spcAft>
                <a:spcPct val="0"/>
              </a:spcAft>
            </a:pPr>
            <a:endParaRPr lang="en-US" sz="2300" dirty="0" smtClean="0">
              <a:solidFill>
                <a:srgbClr val="FFFFFF"/>
              </a:solidFill>
              <a:effectLst>
                <a:outerShdw blurRad="38100" dist="38100" dir="2700000" algn="tl">
                  <a:srgbClr val="000000">
                    <a:alpha val="43137"/>
                  </a:srgbClr>
                </a:outerShdw>
              </a:effectLst>
              <a:latin typeface="Segoe" pitchFamily="34" charset="0"/>
            </a:endParaRPr>
          </a:p>
        </p:txBody>
      </p:sp>
      <p:sp>
        <p:nvSpPr>
          <p:cNvPr id="5" name="Title 4"/>
          <p:cNvSpPr>
            <a:spLocks noGrp="1"/>
          </p:cNvSpPr>
          <p:nvPr>
            <p:ph type="title"/>
          </p:nvPr>
        </p:nvSpPr>
        <p:spPr>
          <a:xfrm>
            <a:off x="748105" y="213616"/>
            <a:ext cx="7290054" cy="1499616"/>
          </a:xfrm>
        </p:spPr>
        <p:txBody>
          <a:bodyPr/>
          <a:lstStyle/>
          <a:p>
            <a:r>
              <a:rPr lang="en-US" sz="4000" b="1" dirty="0" smtClean="0">
                <a:latin typeface="Baskerville Old Face" panose="02020602080505020303" pitchFamily="18" charset="0"/>
              </a:rPr>
              <a:t>THE CIRCLE PROCESS</a:t>
            </a:r>
            <a:endParaRPr lang="en-US" sz="4000" b="1" dirty="0">
              <a:latin typeface="Baskerville Old Face" panose="02020602080505020303" pitchFamily="18" charset="0"/>
            </a:endParaRPr>
          </a:p>
        </p:txBody>
      </p:sp>
      <p:cxnSp>
        <p:nvCxnSpPr>
          <p:cNvPr id="18" name="Straight Connector 17"/>
          <p:cNvCxnSpPr/>
          <p:nvPr/>
        </p:nvCxnSpPr>
        <p:spPr>
          <a:xfrm flipH="1">
            <a:off x="4363197" y="1582463"/>
            <a:ext cx="31085" cy="4525962"/>
          </a:xfrm>
          <a:prstGeom prst="line">
            <a:avLst/>
          </a:prstGeom>
          <a:ln>
            <a:solidFill>
              <a:schemeClr val="bg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41301521"/>
      </p:ext>
    </p:extLst>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7290054" cy="786384"/>
          </a:xfrm>
        </p:spPr>
        <p:txBody>
          <a:bodyPr>
            <a:normAutofit/>
          </a:bodyPr>
          <a:lstStyle/>
          <a:p>
            <a:r>
              <a:rPr lang="en-US" dirty="0" smtClean="0"/>
              <a:t>Everyone has a story</a:t>
            </a:r>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295400" y="1524000"/>
            <a:ext cx="6172200" cy="5029200"/>
          </a:xfrm>
        </p:spPr>
      </p:pic>
    </p:spTree>
    <p:extLst>
      <p:ext uri="{BB962C8B-B14F-4D97-AF65-F5344CB8AC3E}">
        <p14:creationId xmlns:p14="http://schemas.microsoft.com/office/powerpoint/2010/main" val="39553335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25" b="1" dirty="0"/>
              <a:t>How to use Circles</a:t>
            </a:r>
          </a:p>
        </p:txBody>
      </p:sp>
      <p:sp>
        <p:nvSpPr>
          <p:cNvPr id="3" name="Content Placeholder 2"/>
          <p:cNvSpPr>
            <a:spLocks noGrp="1"/>
          </p:cNvSpPr>
          <p:nvPr>
            <p:ph idx="1"/>
          </p:nvPr>
        </p:nvSpPr>
        <p:spPr>
          <a:xfrm>
            <a:off x="768096" y="2060769"/>
            <a:ext cx="7290055" cy="4023360"/>
          </a:xfrm>
        </p:spPr>
        <p:txBody>
          <a:bodyPr/>
          <a:lstStyle/>
          <a:p>
            <a:pPr>
              <a:buFont typeface="Wingdings" panose="05000000000000000000" pitchFamily="2" charset="2"/>
              <a:buChar char="v"/>
            </a:pPr>
            <a:r>
              <a:rPr lang="en-US" sz="3600" dirty="0" smtClean="0"/>
              <a:t>“</a:t>
            </a:r>
            <a:r>
              <a:rPr lang="en-US" sz="3600" dirty="0"/>
              <a:t>Check out” </a:t>
            </a:r>
          </a:p>
          <a:p>
            <a:pPr>
              <a:buFont typeface="Wingdings" panose="05000000000000000000" pitchFamily="2" charset="2"/>
              <a:buChar char="v"/>
            </a:pPr>
            <a:r>
              <a:rPr lang="en-US" sz="3600" dirty="0" smtClean="0"/>
              <a:t>“Check in” </a:t>
            </a:r>
          </a:p>
          <a:p>
            <a:pPr>
              <a:buFont typeface="Wingdings" panose="05000000000000000000" pitchFamily="2" charset="2"/>
              <a:buChar char="v"/>
            </a:pPr>
            <a:r>
              <a:rPr lang="en-US" sz="3600" dirty="0" smtClean="0">
                <a:latin typeface="Calibri" panose="020F0502020204030204" pitchFamily="34" charset="0"/>
                <a:ea typeface="Calibri" panose="020F0502020204030204" pitchFamily="34" charset="0"/>
                <a:cs typeface="Times New Roman" panose="02020603050405020304" pitchFamily="18" charset="0"/>
              </a:rPr>
              <a:t>Classroom </a:t>
            </a:r>
            <a:r>
              <a:rPr lang="en-US" sz="3600" dirty="0">
                <a:latin typeface="Calibri" panose="020F0502020204030204" pitchFamily="34" charset="0"/>
                <a:ea typeface="Calibri" panose="020F0502020204030204" pitchFamily="34" charset="0"/>
                <a:cs typeface="Times New Roman" panose="02020603050405020304" pitchFamily="18" charset="0"/>
              </a:rPr>
              <a:t>norms and Content</a:t>
            </a:r>
          </a:p>
          <a:p>
            <a:pPr>
              <a:buFont typeface="Wingdings" panose="05000000000000000000" pitchFamily="2" charset="2"/>
              <a:buChar char="v"/>
            </a:pPr>
            <a:r>
              <a:rPr lang="en-US" sz="3600" dirty="0"/>
              <a:t>Academic </a:t>
            </a:r>
            <a:r>
              <a:rPr lang="en-US" sz="3600" dirty="0" smtClean="0"/>
              <a:t>goals/teaching curriculum </a:t>
            </a:r>
            <a:endParaRPr lang="en-US" sz="3600" dirty="0"/>
          </a:p>
          <a:p>
            <a:pPr>
              <a:buFont typeface="Wingdings" panose="05000000000000000000" pitchFamily="2" charset="2"/>
              <a:buChar char="v"/>
            </a:pPr>
            <a:r>
              <a:rPr lang="en-US" sz="3600" dirty="0"/>
              <a:t>Behavior problems </a:t>
            </a:r>
          </a:p>
          <a:p>
            <a:pPr>
              <a:buFont typeface="Wingdings" panose="05000000000000000000" pitchFamily="2" charset="2"/>
              <a:buChar char="v"/>
            </a:pPr>
            <a:r>
              <a:rPr lang="en-US" sz="3600" dirty="0"/>
              <a:t>Being proactive </a:t>
            </a:r>
            <a:endParaRPr lang="en-US" sz="3600" dirty="0" smtClean="0"/>
          </a:p>
          <a:p>
            <a:endParaRPr lang="en-US" b="1" u="sng"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US" sz="15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7999519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2084"/>
            <a:ext cx="8229600" cy="806116"/>
          </a:xfrm>
        </p:spPr>
        <p:txBody>
          <a:bodyPr>
            <a:normAutofit fontScale="90000"/>
          </a:bodyPr>
          <a:lstStyle/>
          <a:p>
            <a:r>
              <a:rPr lang="en-US" sz="4000" b="1" dirty="0" smtClean="0">
                <a:latin typeface="Baskerville Old Face" panose="02020602080505020303" pitchFamily="18" charset="0"/>
              </a:rPr>
              <a:t>Why Restorative Practices in Schools?</a:t>
            </a:r>
            <a:endParaRPr lang="en-US" sz="4000" b="1" dirty="0">
              <a:latin typeface="Baskerville Old Face" panose="02020602080505020303" pitchFamily="18" charset="0"/>
            </a:endParaRPr>
          </a:p>
        </p:txBody>
      </p:sp>
      <p:sp>
        <p:nvSpPr>
          <p:cNvPr id="3" name="Content Placeholder 2"/>
          <p:cNvSpPr>
            <a:spLocks noGrp="1"/>
          </p:cNvSpPr>
          <p:nvPr>
            <p:ph idx="1"/>
          </p:nvPr>
        </p:nvSpPr>
        <p:spPr>
          <a:xfrm>
            <a:off x="453189" y="1066800"/>
            <a:ext cx="8229600" cy="5486400"/>
          </a:xfrm>
        </p:spPr>
        <p:txBody>
          <a:bodyPr>
            <a:normAutofit/>
          </a:bodyPr>
          <a:lstStyle/>
          <a:p>
            <a:pPr marL="0" indent="0">
              <a:buNone/>
            </a:pPr>
            <a:r>
              <a:rPr lang="en-US" sz="2800" dirty="0" smtClean="0">
                <a:latin typeface="Baskerville Old Face" panose="02020602080505020303" pitchFamily="18" charset="0"/>
              </a:rPr>
              <a:t>Data shows:</a:t>
            </a:r>
          </a:p>
          <a:p>
            <a:pPr>
              <a:buFont typeface="Wingdings" panose="05000000000000000000" pitchFamily="2" charset="2"/>
              <a:buChar char="Ø"/>
            </a:pPr>
            <a:r>
              <a:rPr lang="en-US" sz="2800" dirty="0" smtClean="0">
                <a:latin typeface="Baskerville Old Face" panose="02020602080505020303" pitchFamily="18" charset="0"/>
              </a:rPr>
              <a:t>Increased attendance</a:t>
            </a:r>
          </a:p>
          <a:p>
            <a:pPr>
              <a:buFont typeface="Wingdings" panose="05000000000000000000" pitchFamily="2" charset="2"/>
              <a:buChar char="Ø"/>
            </a:pPr>
            <a:r>
              <a:rPr lang="en-US" sz="2800" dirty="0" smtClean="0">
                <a:latin typeface="Baskerville Old Face" panose="02020602080505020303" pitchFamily="18" charset="0"/>
              </a:rPr>
              <a:t>Improved school climate </a:t>
            </a:r>
          </a:p>
          <a:p>
            <a:pPr>
              <a:buFont typeface="Wingdings" panose="05000000000000000000" pitchFamily="2" charset="2"/>
              <a:buChar char="Ø"/>
            </a:pPr>
            <a:r>
              <a:rPr lang="en-US" sz="2800" dirty="0" smtClean="0">
                <a:latin typeface="Baskerville Old Face" panose="02020602080505020303" pitchFamily="18" charset="0"/>
              </a:rPr>
              <a:t>Improved relationships between students, students &amp; staff and among staff</a:t>
            </a:r>
          </a:p>
          <a:p>
            <a:pPr>
              <a:buFont typeface="Wingdings" panose="05000000000000000000" pitchFamily="2" charset="2"/>
              <a:buChar char="Ø"/>
            </a:pPr>
            <a:r>
              <a:rPr lang="en-US" sz="2800" dirty="0" smtClean="0">
                <a:latin typeface="Baskerville Old Face" panose="02020602080505020303" pitchFamily="18" charset="0"/>
              </a:rPr>
              <a:t>Improved social-emotional learning</a:t>
            </a:r>
          </a:p>
          <a:p>
            <a:pPr>
              <a:buFont typeface="Wingdings" panose="05000000000000000000" pitchFamily="2" charset="2"/>
              <a:buChar char="Ø"/>
            </a:pPr>
            <a:r>
              <a:rPr lang="en-US" sz="2800" dirty="0">
                <a:latin typeface="Baskerville Old Face" panose="02020602080505020303" pitchFamily="18" charset="0"/>
              </a:rPr>
              <a:t>Decreased discipline referrals, suspensions and expulsions</a:t>
            </a:r>
          </a:p>
          <a:p>
            <a:pPr>
              <a:buFont typeface="Wingdings" panose="05000000000000000000" pitchFamily="2" charset="2"/>
              <a:buChar char="Ø"/>
            </a:pPr>
            <a:r>
              <a:rPr lang="en-US" sz="2800" dirty="0" smtClean="0">
                <a:latin typeface="Baskerville Old Face" panose="02020602080505020303" pitchFamily="18" charset="0"/>
              </a:rPr>
              <a:t>Reduced recidivism</a:t>
            </a:r>
            <a:endParaRPr lang="en-US" sz="2800" dirty="0">
              <a:latin typeface="Baskerville Old Face" panose="02020602080505020303" pitchFamily="18" charset="0"/>
            </a:endParaRPr>
          </a:p>
        </p:txBody>
      </p:sp>
    </p:spTree>
    <p:extLst>
      <p:ext uri="{BB962C8B-B14F-4D97-AF65-F5344CB8AC3E}">
        <p14:creationId xmlns:p14="http://schemas.microsoft.com/office/powerpoint/2010/main" val="334067210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767954" y="457200"/>
            <a:ext cx="7290054" cy="914400"/>
          </a:xfrm>
        </p:spPr>
        <p:txBody>
          <a:bodyPr/>
          <a:lstStyle/>
          <a:p>
            <a:r>
              <a:rPr lang="en-US" dirty="0" smtClean="0"/>
              <a:t>Restorative practice continuum</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258639059"/>
              </p:ext>
            </p:extLst>
          </p:nvPr>
        </p:nvGraphicFramePr>
        <p:xfrm>
          <a:off x="767954" y="1371599"/>
          <a:ext cx="7290054" cy="4214983"/>
        </p:xfrm>
        <a:graphic>
          <a:graphicData uri="http://schemas.openxmlformats.org/drawingml/2006/table">
            <a:tbl>
              <a:tblPr>
                <a:tableStyleId>{5C22544A-7EE6-4342-B048-85BDC9FD1C3A}</a:tableStyleId>
              </a:tblPr>
              <a:tblGrid>
                <a:gridCol w="2430018">
                  <a:extLst>
                    <a:ext uri="{9D8B030D-6E8A-4147-A177-3AD203B41FA5}">
                      <a16:colId xmlns:a16="http://schemas.microsoft.com/office/drawing/2014/main" val="20000"/>
                    </a:ext>
                  </a:extLst>
                </a:gridCol>
                <a:gridCol w="2430018">
                  <a:extLst>
                    <a:ext uri="{9D8B030D-6E8A-4147-A177-3AD203B41FA5}">
                      <a16:colId xmlns:a16="http://schemas.microsoft.com/office/drawing/2014/main" val="20001"/>
                    </a:ext>
                  </a:extLst>
                </a:gridCol>
                <a:gridCol w="2430018">
                  <a:extLst>
                    <a:ext uri="{9D8B030D-6E8A-4147-A177-3AD203B41FA5}">
                      <a16:colId xmlns:a16="http://schemas.microsoft.com/office/drawing/2014/main" val="20002"/>
                    </a:ext>
                  </a:extLst>
                </a:gridCol>
              </a:tblGrid>
              <a:tr h="552302">
                <a:tc>
                  <a:txBody>
                    <a:bodyPr/>
                    <a:lstStyle/>
                    <a:p>
                      <a:pPr algn="ctr"/>
                      <a:r>
                        <a:rPr lang="en-US" sz="2400" dirty="0" smtClean="0"/>
                        <a:t>INFORMAL</a:t>
                      </a:r>
                      <a:endParaRPr lang="en-US" sz="2400" dirty="0"/>
                    </a:p>
                  </a:txBody>
                  <a:tcPr marL="68580" marR="68580" marT="34290" marB="34290"/>
                </a:tc>
                <a:tc>
                  <a:txBody>
                    <a:bodyPr/>
                    <a:lstStyle/>
                    <a:p>
                      <a:pPr algn="ctr"/>
                      <a:r>
                        <a:rPr lang="en-US" sz="2400" dirty="0" smtClean="0">
                          <a:solidFill>
                            <a:srgbClr val="00B050"/>
                          </a:solidFill>
                        </a:rPr>
                        <a:t>TIER 1</a:t>
                      </a:r>
                      <a:endParaRPr lang="en-US" sz="2400" dirty="0">
                        <a:solidFill>
                          <a:srgbClr val="00B050"/>
                        </a:solidFill>
                      </a:endParaRPr>
                    </a:p>
                  </a:txBody>
                  <a:tcPr marL="68580" marR="68580" marT="34290" marB="34290"/>
                </a:tc>
                <a:tc>
                  <a:txBody>
                    <a:bodyPr/>
                    <a:lstStyle/>
                    <a:p>
                      <a:pPr algn="ctr"/>
                      <a:r>
                        <a:rPr lang="en-US" sz="1600" b="1" dirty="0" smtClean="0"/>
                        <a:t>RESTORATIVE</a:t>
                      </a:r>
                      <a:r>
                        <a:rPr lang="en-US" sz="1600" b="1" baseline="0" dirty="0" smtClean="0"/>
                        <a:t> LANGUAGE</a:t>
                      </a:r>
                      <a:endParaRPr lang="en-US" sz="1600" b="1" dirty="0"/>
                    </a:p>
                  </a:txBody>
                  <a:tcPr marL="68580" marR="68580" marT="34290" marB="34290"/>
                </a:tc>
                <a:extLst>
                  <a:ext uri="{0D108BD9-81ED-4DB2-BD59-A6C34878D82A}">
                    <a16:rowId xmlns:a16="http://schemas.microsoft.com/office/drawing/2014/main" val="10000"/>
                  </a:ext>
                </a:extLst>
              </a:tr>
              <a:tr h="422349">
                <a:tc>
                  <a:txBody>
                    <a:bodyPr/>
                    <a:lstStyle/>
                    <a:p>
                      <a:endParaRPr lang="en-US" sz="1000" dirty="0"/>
                    </a:p>
                  </a:txBody>
                  <a:tcPr marL="68580" marR="68580" marT="34290" marB="34290"/>
                </a:tc>
                <a:tc>
                  <a:txBody>
                    <a:bodyPr/>
                    <a:lstStyle/>
                    <a:p>
                      <a:endParaRPr lang="en-US" sz="1500" dirty="0"/>
                    </a:p>
                  </a:txBody>
                  <a:tcPr marL="68580" marR="68580" marT="34290" marB="34290"/>
                </a:tc>
                <a:tc>
                  <a:txBody>
                    <a:bodyPr/>
                    <a:lstStyle/>
                    <a:p>
                      <a:pPr algn="ctr"/>
                      <a:endParaRPr lang="en-US" sz="1000" dirty="0"/>
                    </a:p>
                  </a:txBody>
                  <a:tcPr marL="68580" marR="68580" marT="34290" marB="34290"/>
                </a:tc>
                <a:extLst>
                  <a:ext uri="{0D108BD9-81ED-4DB2-BD59-A6C34878D82A}">
                    <a16:rowId xmlns:a16="http://schemas.microsoft.com/office/drawing/2014/main" val="10001"/>
                  </a:ext>
                </a:extLst>
              </a:tr>
              <a:tr h="422349">
                <a:tc>
                  <a:txBody>
                    <a:bodyPr/>
                    <a:lstStyle/>
                    <a:p>
                      <a:endParaRPr lang="en-US" sz="1000" dirty="0"/>
                    </a:p>
                  </a:txBody>
                  <a:tcPr marL="68580" marR="68580" marT="34290" marB="34290"/>
                </a:tc>
                <a:tc>
                  <a:txBody>
                    <a:bodyPr/>
                    <a:lstStyle/>
                    <a:p>
                      <a:pPr algn="ctr"/>
                      <a:r>
                        <a:rPr lang="en-US" sz="2400" dirty="0" smtClean="0">
                          <a:solidFill>
                            <a:srgbClr val="00B050"/>
                          </a:solidFill>
                        </a:rPr>
                        <a:t>TIER</a:t>
                      </a:r>
                      <a:r>
                        <a:rPr lang="en-US" sz="2400" baseline="0" dirty="0" smtClean="0">
                          <a:solidFill>
                            <a:srgbClr val="00B050"/>
                          </a:solidFill>
                        </a:rPr>
                        <a:t> 1</a:t>
                      </a:r>
                      <a:endParaRPr lang="en-US" sz="2400" dirty="0">
                        <a:solidFill>
                          <a:srgbClr val="00B050"/>
                        </a:solidFill>
                      </a:endParaRPr>
                    </a:p>
                  </a:txBody>
                  <a:tcPr marL="68580" marR="68580" marT="34290" marB="34290"/>
                </a:tc>
                <a:tc>
                  <a:txBody>
                    <a:bodyPr/>
                    <a:lstStyle/>
                    <a:p>
                      <a:pPr algn="ctr"/>
                      <a:r>
                        <a:rPr lang="en-US" sz="1600" b="1" dirty="0" smtClean="0"/>
                        <a:t>RESTORATIVE</a:t>
                      </a:r>
                      <a:r>
                        <a:rPr lang="en-US" sz="1600" b="1" baseline="0" dirty="0" smtClean="0"/>
                        <a:t> CHATS</a:t>
                      </a:r>
                      <a:endParaRPr lang="en-US" sz="1600" b="1" dirty="0"/>
                    </a:p>
                  </a:txBody>
                  <a:tcPr marL="68580" marR="68580" marT="34290" marB="34290"/>
                </a:tc>
                <a:extLst>
                  <a:ext uri="{0D108BD9-81ED-4DB2-BD59-A6C34878D82A}">
                    <a16:rowId xmlns:a16="http://schemas.microsoft.com/office/drawing/2014/main" val="10002"/>
                  </a:ext>
                </a:extLst>
              </a:tr>
              <a:tr h="422349">
                <a:tc>
                  <a:txBody>
                    <a:bodyPr/>
                    <a:lstStyle/>
                    <a:p>
                      <a:endParaRPr lang="en-US" sz="1000" dirty="0"/>
                    </a:p>
                  </a:txBody>
                  <a:tcPr marL="68580" marR="68580" marT="34290" marB="34290"/>
                </a:tc>
                <a:tc>
                  <a:txBody>
                    <a:bodyPr/>
                    <a:lstStyle/>
                    <a:p>
                      <a:endParaRPr lang="en-US" sz="1500" dirty="0"/>
                    </a:p>
                  </a:txBody>
                  <a:tcPr marL="68580" marR="68580" marT="34290" marB="34290"/>
                </a:tc>
                <a:tc>
                  <a:txBody>
                    <a:bodyPr/>
                    <a:lstStyle/>
                    <a:p>
                      <a:pPr algn="ctr"/>
                      <a:endParaRPr lang="en-US" sz="1000" dirty="0"/>
                    </a:p>
                  </a:txBody>
                  <a:tcPr marL="68580" marR="68580" marT="34290" marB="34290"/>
                </a:tc>
                <a:extLst>
                  <a:ext uri="{0D108BD9-81ED-4DB2-BD59-A6C34878D82A}">
                    <a16:rowId xmlns:a16="http://schemas.microsoft.com/office/drawing/2014/main" val="10003"/>
                  </a:ext>
                </a:extLst>
              </a:tr>
              <a:tr h="617279">
                <a:tc>
                  <a:txBody>
                    <a:bodyPr/>
                    <a:lstStyle/>
                    <a:p>
                      <a:endParaRPr lang="en-US" sz="1000" dirty="0"/>
                    </a:p>
                  </a:txBody>
                  <a:tcPr marL="68580" marR="68580" marT="34290" marB="34290"/>
                </a:tc>
                <a:tc>
                  <a:txBody>
                    <a:bodyPr/>
                    <a:lstStyle/>
                    <a:p>
                      <a:pPr algn="ctr"/>
                      <a:r>
                        <a:rPr lang="en-US" sz="2400" dirty="0" smtClean="0">
                          <a:solidFill>
                            <a:srgbClr val="00B050"/>
                          </a:solidFill>
                        </a:rPr>
                        <a:t>TIER 1</a:t>
                      </a:r>
                      <a:endParaRPr lang="en-US" sz="2400" dirty="0">
                        <a:solidFill>
                          <a:srgbClr val="00B050"/>
                        </a:solidFill>
                      </a:endParaRPr>
                    </a:p>
                  </a:txBody>
                  <a:tcPr marL="68580" marR="68580" marT="34290" marB="34290"/>
                </a:tc>
                <a:tc>
                  <a:txBody>
                    <a:bodyPr/>
                    <a:lstStyle/>
                    <a:p>
                      <a:pPr algn="ctr"/>
                      <a:r>
                        <a:rPr lang="en-US" sz="1600" b="1" dirty="0" smtClean="0"/>
                        <a:t>CLASSROOM/TALKING</a:t>
                      </a:r>
                      <a:r>
                        <a:rPr lang="en-US" sz="1600" b="1" baseline="0" dirty="0" smtClean="0"/>
                        <a:t> CIRCLES</a:t>
                      </a:r>
                      <a:endParaRPr lang="en-US" sz="1600" b="1" dirty="0"/>
                    </a:p>
                  </a:txBody>
                  <a:tcPr marL="68580" marR="68580" marT="34290" marB="34290"/>
                </a:tc>
                <a:extLst>
                  <a:ext uri="{0D108BD9-81ED-4DB2-BD59-A6C34878D82A}">
                    <a16:rowId xmlns:a16="http://schemas.microsoft.com/office/drawing/2014/main" val="10004"/>
                  </a:ext>
                </a:extLst>
              </a:tr>
              <a:tr h="422349">
                <a:tc>
                  <a:txBody>
                    <a:bodyPr/>
                    <a:lstStyle/>
                    <a:p>
                      <a:endParaRPr lang="en-US" sz="1000" dirty="0"/>
                    </a:p>
                  </a:txBody>
                  <a:tcPr marL="68580" marR="68580" marT="34290" marB="34290"/>
                </a:tc>
                <a:tc>
                  <a:txBody>
                    <a:bodyPr/>
                    <a:lstStyle/>
                    <a:p>
                      <a:endParaRPr lang="en-US" sz="1500" dirty="0"/>
                    </a:p>
                  </a:txBody>
                  <a:tcPr marL="68580" marR="68580" marT="34290" marB="34290"/>
                </a:tc>
                <a:tc>
                  <a:txBody>
                    <a:bodyPr/>
                    <a:lstStyle/>
                    <a:p>
                      <a:pPr algn="ctr"/>
                      <a:endParaRPr lang="en-US" sz="1000" dirty="0"/>
                    </a:p>
                  </a:txBody>
                  <a:tcPr marL="68580" marR="68580" marT="34290" marB="34290"/>
                </a:tc>
                <a:extLst>
                  <a:ext uri="{0D108BD9-81ED-4DB2-BD59-A6C34878D82A}">
                    <a16:rowId xmlns:a16="http://schemas.microsoft.com/office/drawing/2014/main" val="10005"/>
                  </a:ext>
                </a:extLst>
              </a:tr>
              <a:tr h="422349">
                <a:tc>
                  <a:txBody>
                    <a:bodyPr/>
                    <a:lstStyle/>
                    <a:p>
                      <a:endParaRPr lang="en-US" sz="1000" dirty="0"/>
                    </a:p>
                  </a:txBody>
                  <a:tcPr marL="68580" marR="68580" marT="34290" marB="34290"/>
                </a:tc>
                <a:tc>
                  <a:txBody>
                    <a:bodyPr/>
                    <a:lstStyle/>
                    <a:p>
                      <a:pPr algn="ctr"/>
                      <a:r>
                        <a:rPr lang="en-US" sz="2400" baseline="0" dirty="0" smtClean="0">
                          <a:solidFill>
                            <a:srgbClr val="FFC000"/>
                          </a:solidFill>
                        </a:rPr>
                        <a:t>TIER 2</a:t>
                      </a:r>
                      <a:endParaRPr lang="en-US" sz="2400" dirty="0">
                        <a:solidFill>
                          <a:srgbClr val="FFC000"/>
                        </a:solidFill>
                      </a:endParaRPr>
                    </a:p>
                  </a:txBody>
                  <a:tcPr marL="68580" marR="68580" marT="34290" marB="34290"/>
                </a:tc>
                <a:tc>
                  <a:txBody>
                    <a:bodyPr/>
                    <a:lstStyle/>
                    <a:p>
                      <a:pPr algn="ctr"/>
                      <a:r>
                        <a:rPr lang="en-US" sz="1600" b="1" dirty="0" smtClean="0"/>
                        <a:t>PEER/CONFLICT CIRCLES</a:t>
                      </a:r>
                      <a:endParaRPr lang="en-US" sz="1600" b="1" dirty="0"/>
                    </a:p>
                  </a:txBody>
                  <a:tcPr marL="68580" marR="68580" marT="34290" marB="34290"/>
                </a:tc>
                <a:extLst>
                  <a:ext uri="{0D108BD9-81ED-4DB2-BD59-A6C34878D82A}">
                    <a16:rowId xmlns:a16="http://schemas.microsoft.com/office/drawing/2014/main" val="10006"/>
                  </a:ext>
                </a:extLst>
              </a:tr>
              <a:tr h="422349">
                <a:tc>
                  <a:txBody>
                    <a:bodyPr/>
                    <a:lstStyle/>
                    <a:p>
                      <a:endParaRPr lang="en-US" sz="1000" dirty="0"/>
                    </a:p>
                  </a:txBody>
                  <a:tcPr marL="68580" marR="68580" marT="34290" marB="34290"/>
                </a:tc>
                <a:tc>
                  <a:txBody>
                    <a:bodyPr/>
                    <a:lstStyle/>
                    <a:p>
                      <a:endParaRPr lang="en-US" sz="1500" dirty="0"/>
                    </a:p>
                  </a:txBody>
                  <a:tcPr marL="68580" marR="68580" marT="34290" marB="34290"/>
                </a:tc>
                <a:tc>
                  <a:txBody>
                    <a:bodyPr/>
                    <a:lstStyle/>
                    <a:p>
                      <a:pPr algn="ctr"/>
                      <a:endParaRPr lang="en-US" sz="1000" dirty="0"/>
                    </a:p>
                  </a:txBody>
                  <a:tcPr marL="68580" marR="68580" marT="34290" marB="34290"/>
                </a:tc>
                <a:extLst>
                  <a:ext uri="{0D108BD9-81ED-4DB2-BD59-A6C34878D82A}">
                    <a16:rowId xmlns:a16="http://schemas.microsoft.com/office/drawing/2014/main" val="10007"/>
                  </a:ext>
                </a:extLst>
              </a:tr>
              <a:tr h="487326">
                <a:tc>
                  <a:txBody>
                    <a:bodyPr/>
                    <a:lstStyle/>
                    <a:p>
                      <a:pPr algn="ctr"/>
                      <a:r>
                        <a:rPr lang="en-US" sz="2400" dirty="0" smtClean="0"/>
                        <a:t>FORMAL</a:t>
                      </a:r>
                      <a:endParaRPr lang="en-US" sz="2400" dirty="0"/>
                    </a:p>
                  </a:txBody>
                  <a:tcPr marL="68580" marR="68580" marT="34290" marB="34290"/>
                </a:tc>
                <a:tc>
                  <a:txBody>
                    <a:bodyPr/>
                    <a:lstStyle/>
                    <a:p>
                      <a:pPr algn="ctr"/>
                      <a:r>
                        <a:rPr lang="en-US" sz="2400" dirty="0" smtClean="0">
                          <a:solidFill>
                            <a:srgbClr val="FF0000"/>
                          </a:solidFill>
                        </a:rPr>
                        <a:t>TIER 3</a:t>
                      </a:r>
                      <a:endParaRPr lang="en-US" sz="2400" dirty="0">
                        <a:solidFill>
                          <a:srgbClr val="FF0000"/>
                        </a:solidFill>
                      </a:endParaRPr>
                    </a:p>
                  </a:txBody>
                  <a:tcPr marL="68580" marR="68580" marT="34290" marB="34290"/>
                </a:tc>
                <a:tc>
                  <a:txBody>
                    <a:bodyPr/>
                    <a:lstStyle/>
                    <a:p>
                      <a:pPr algn="ctr"/>
                      <a:r>
                        <a:rPr lang="en-US" sz="1600" b="1" dirty="0" smtClean="0"/>
                        <a:t>FORMAL CONFERENCE</a:t>
                      </a:r>
                      <a:endParaRPr lang="en-US" sz="1600" b="1" dirty="0"/>
                    </a:p>
                  </a:txBody>
                  <a:tcPr marL="68580" marR="68580" marT="34290" marB="34290"/>
                </a:tc>
                <a:extLst>
                  <a:ext uri="{0D108BD9-81ED-4DB2-BD59-A6C34878D82A}">
                    <a16:rowId xmlns:a16="http://schemas.microsoft.com/office/drawing/2014/main" val="10008"/>
                  </a:ext>
                </a:extLst>
              </a:tr>
            </a:tbl>
          </a:graphicData>
        </a:graphic>
      </p:graphicFrame>
      <p:sp>
        <p:nvSpPr>
          <p:cNvPr id="7" name="Down Arrow 6"/>
          <p:cNvSpPr/>
          <p:nvPr/>
        </p:nvSpPr>
        <p:spPr>
          <a:xfrm>
            <a:off x="6581003" y="1942418"/>
            <a:ext cx="363474" cy="30099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pPr>
            <a:endParaRPr lang="en-US" sz="1350">
              <a:solidFill>
                <a:prstClr val="white"/>
              </a:solidFill>
              <a:latin typeface="Tw Cen MT" panose="020B0602020104020603"/>
            </a:endParaRPr>
          </a:p>
        </p:txBody>
      </p:sp>
      <p:sp>
        <p:nvSpPr>
          <p:cNvPr id="8" name="Down Arrow 7"/>
          <p:cNvSpPr/>
          <p:nvPr/>
        </p:nvSpPr>
        <p:spPr>
          <a:xfrm>
            <a:off x="6574650" y="2814228"/>
            <a:ext cx="363474" cy="30997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pPr>
            <a:endParaRPr lang="en-US" sz="1350">
              <a:solidFill>
                <a:prstClr val="white"/>
              </a:solidFill>
              <a:latin typeface="Tw Cen MT" panose="020B0602020104020603"/>
            </a:endParaRPr>
          </a:p>
        </p:txBody>
      </p:sp>
      <p:sp>
        <p:nvSpPr>
          <p:cNvPr id="9" name="Down Arrow 8"/>
          <p:cNvSpPr/>
          <p:nvPr/>
        </p:nvSpPr>
        <p:spPr>
          <a:xfrm>
            <a:off x="6465373" y="3821655"/>
            <a:ext cx="363474" cy="2449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pPr>
            <a:endParaRPr lang="en-US" sz="1350">
              <a:solidFill>
                <a:prstClr val="white"/>
              </a:solidFill>
              <a:latin typeface="Tw Cen MT" panose="020B0602020104020603"/>
            </a:endParaRPr>
          </a:p>
        </p:txBody>
      </p:sp>
      <p:sp>
        <p:nvSpPr>
          <p:cNvPr id="10" name="Down Arrow 9"/>
          <p:cNvSpPr/>
          <p:nvPr/>
        </p:nvSpPr>
        <p:spPr>
          <a:xfrm>
            <a:off x="6453746" y="4675798"/>
            <a:ext cx="363474" cy="2775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pPr>
            <a:endParaRPr lang="en-US" sz="1350">
              <a:solidFill>
                <a:prstClr val="white"/>
              </a:solidFill>
              <a:latin typeface="Tw Cen MT" panose="020B0602020104020603"/>
            </a:endParaRPr>
          </a:p>
        </p:txBody>
      </p:sp>
    </p:spTree>
    <p:extLst>
      <p:ext uri="{BB962C8B-B14F-4D97-AF65-F5344CB8AC3E}">
        <p14:creationId xmlns:p14="http://schemas.microsoft.com/office/powerpoint/2010/main" val="351459411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Content Placeholder 3"/>
          <p:cNvSpPr txBox="1">
            <a:spLocks/>
          </p:cNvSpPr>
          <p:nvPr/>
        </p:nvSpPr>
        <p:spPr>
          <a:xfrm>
            <a:off x="0" y="0"/>
            <a:ext cx="8915400" cy="3200400"/>
          </a:xfrm>
          <a:prstGeom prst="rect">
            <a:avLst/>
          </a:prstGeom>
        </p:spPr>
        <p:txBody>
          <a:bodyPr vert="horz" lIns="91440" tIns="45720" rIns="91440" bIns="45720" numCol="2"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sz="2800" b="1" u="sng" dirty="0" smtClean="0">
                <a:solidFill>
                  <a:schemeClr val="tx1"/>
                </a:solidFill>
                <a:latin typeface="Baskerville Old Face" panose="02020602080505020303" pitchFamily="18" charset="0"/>
                <a:cs typeface="Times New Roman" pitchFamily="18" charset="0"/>
              </a:rPr>
              <a:t>Traditional Justice</a:t>
            </a:r>
          </a:p>
          <a:p>
            <a:pPr algn="l"/>
            <a:endParaRPr lang="en-US" sz="1600" dirty="0" smtClean="0">
              <a:solidFill>
                <a:schemeClr val="tx1"/>
              </a:solidFill>
              <a:latin typeface="Baskerville Old Face" panose="02020602080505020303" pitchFamily="18" charset="0"/>
              <a:cs typeface="Times New Roman" pitchFamily="18" charset="0"/>
            </a:endParaRPr>
          </a:p>
          <a:p>
            <a:pPr algn="l"/>
            <a:r>
              <a:rPr lang="en-US" sz="2400" dirty="0" smtClean="0">
                <a:solidFill>
                  <a:schemeClr val="tx1"/>
                </a:solidFill>
                <a:latin typeface="Baskerville Old Face" panose="02020602080505020303" pitchFamily="18" charset="0"/>
                <a:cs typeface="Times New Roman" pitchFamily="18" charset="0"/>
              </a:rPr>
              <a:t>What </a:t>
            </a:r>
            <a:r>
              <a:rPr lang="en-US" sz="2400" b="1" i="1" dirty="0" smtClean="0">
                <a:solidFill>
                  <a:schemeClr val="tx1"/>
                </a:solidFill>
                <a:latin typeface="Baskerville Old Face" panose="02020602080505020303" pitchFamily="18" charset="0"/>
                <a:cs typeface="Times New Roman" pitchFamily="18" charset="0"/>
              </a:rPr>
              <a:t>law </a:t>
            </a:r>
            <a:r>
              <a:rPr lang="en-US" sz="2400" dirty="0" smtClean="0">
                <a:solidFill>
                  <a:schemeClr val="tx1"/>
                </a:solidFill>
                <a:latin typeface="Baskerville Old Face" panose="02020602080505020303" pitchFamily="18" charset="0"/>
                <a:cs typeface="Times New Roman" pitchFamily="18" charset="0"/>
              </a:rPr>
              <a:t> was broken?</a:t>
            </a:r>
          </a:p>
          <a:p>
            <a:pPr algn="l"/>
            <a:endParaRPr lang="en-US" sz="2400" b="1" i="1" dirty="0" smtClean="0">
              <a:solidFill>
                <a:schemeClr val="tx1"/>
              </a:solidFill>
              <a:latin typeface="Baskerville Old Face" panose="02020602080505020303" pitchFamily="18" charset="0"/>
              <a:cs typeface="Times New Roman" pitchFamily="18" charset="0"/>
            </a:endParaRPr>
          </a:p>
          <a:p>
            <a:pPr algn="l"/>
            <a:r>
              <a:rPr lang="en-US" sz="2400" b="1" i="1" dirty="0" smtClean="0">
                <a:solidFill>
                  <a:schemeClr val="tx1"/>
                </a:solidFill>
                <a:latin typeface="Baskerville Old Face" panose="02020602080505020303" pitchFamily="18" charset="0"/>
                <a:cs typeface="Times New Roman" pitchFamily="18" charset="0"/>
              </a:rPr>
              <a:t>Who </a:t>
            </a:r>
            <a:r>
              <a:rPr lang="en-US" sz="2400" dirty="0" smtClean="0">
                <a:solidFill>
                  <a:schemeClr val="tx1"/>
                </a:solidFill>
                <a:latin typeface="Baskerville Old Face" panose="02020602080505020303" pitchFamily="18" charset="0"/>
                <a:cs typeface="Times New Roman" pitchFamily="18" charset="0"/>
              </a:rPr>
              <a:t>did it?</a:t>
            </a:r>
          </a:p>
          <a:p>
            <a:pPr algn="l"/>
            <a:endParaRPr lang="en-US" sz="1400" dirty="0" smtClean="0">
              <a:solidFill>
                <a:schemeClr val="tx1"/>
              </a:solidFill>
              <a:latin typeface="Baskerville Old Face" panose="02020602080505020303" pitchFamily="18" charset="0"/>
              <a:cs typeface="Times New Roman" pitchFamily="18" charset="0"/>
            </a:endParaRPr>
          </a:p>
          <a:p>
            <a:pPr algn="l"/>
            <a:r>
              <a:rPr lang="en-US" sz="2400" dirty="0" smtClean="0">
                <a:solidFill>
                  <a:schemeClr val="tx1"/>
                </a:solidFill>
                <a:latin typeface="Baskerville Old Face" panose="02020602080505020303" pitchFamily="18" charset="0"/>
                <a:cs typeface="Times New Roman" pitchFamily="18" charset="0"/>
              </a:rPr>
              <a:t>How will we </a:t>
            </a:r>
            <a:r>
              <a:rPr lang="en-US" sz="2400" b="1" i="1" dirty="0" smtClean="0">
                <a:solidFill>
                  <a:schemeClr val="tx1"/>
                </a:solidFill>
                <a:latin typeface="Baskerville Old Face" panose="02020602080505020303" pitchFamily="18" charset="0"/>
                <a:cs typeface="Times New Roman" pitchFamily="18" charset="0"/>
              </a:rPr>
              <a:t>punish</a:t>
            </a:r>
            <a:r>
              <a:rPr lang="en-US" sz="2400" dirty="0" smtClean="0">
                <a:solidFill>
                  <a:schemeClr val="tx1"/>
                </a:solidFill>
                <a:latin typeface="Baskerville Old Face" panose="02020602080505020303" pitchFamily="18" charset="0"/>
                <a:cs typeface="Times New Roman" pitchFamily="18" charset="0"/>
              </a:rPr>
              <a:t> them?</a:t>
            </a:r>
          </a:p>
          <a:p>
            <a:pPr algn="l">
              <a:buFont typeface="Arial" charset="0"/>
              <a:buNone/>
            </a:pPr>
            <a:endParaRPr lang="en-US" dirty="0" smtClean="0">
              <a:solidFill>
                <a:schemeClr val="tx1"/>
              </a:solidFill>
              <a:latin typeface="Baskerville Old Face" panose="02020602080505020303" pitchFamily="18" charset="0"/>
              <a:cs typeface="Times New Roman" pitchFamily="18" charset="0"/>
            </a:endParaRPr>
          </a:p>
          <a:p>
            <a:pPr algn="l"/>
            <a:r>
              <a:rPr lang="en-US" sz="2800" b="1" u="sng" dirty="0" smtClean="0">
                <a:solidFill>
                  <a:schemeClr val="tx1"/>
                </a:solidFill>
                <a:latin typeface="Baskerville Old Face" panose="02020602080505020303" pitchFamily="18" charset="0"/>
                <a:cs typeface="Times New Roman" pitchFamily="18" charset="0"/>
              </a:rPr>
              <a:t>Restorative Justice </a:t>
            </a:r>
          </a:p>
          <a:p>
            <a:pPr algn="l">
              <a:lnSpc>
                <a:spcPct val="200000"/>
              </a:lnSpc>
            </a:pPr>
            <a:r>
              <a:rPr lang="en-US" sz="2400" dirty="0" smtClean="0">
                <a:solidFill>
                  <a:schemeClr val="tx1"/>
                </a:solidFill>
                <a:latin typeface="Baskerville Old Face" panose="02020602080505020303" pitchFamily="18" charset="0"/>
                <a:cs typeface="Times New Roman" pitchFamily="18" charset="0"/>
              </a:rPr>
              <a:t>What </a:t>
            </a:r>
            <a:r>
              <a:rPr lang="en-US" sz="2400" b="1" i="1" dirty="0" smtClean="0">
                <a:solidFill>
                  <a:schemeClr val="tx1"/>
                </a:solidFill>
                <a:latin typeface="Baskerville Old Face" panose="02020602080505020303" pitchFamily="18" charset="0"/>
                <a:cs typeface="Times New Roman" pitchFamily="18" charset="0"/>
              </a:rPr>
              <a:t>harm</a:t>
            </a:r>
            <a:r>
              <a:rPr lang="en-US" sz="2400" dirty="0" smtClean="0">
                <a:solidFill>
                  <a:schemeClr val="tx1"/>
                </a:solidFill>
                <a:latin typeface="Baskerville Old Face" panose="02020602080505020303" pitchFamily="18" charset="0"/>
                <a:cs typeface="Times New Roman" pitchFamily="18" charset="0"/>
              </a:rPr>
              <a:t> was done?</a:t>
            </a:r>
          </a:p>
          <a:p>
            <a:pPr algn="l">
              <a:lnSpc>
                <a:spcPct val="200000"/>
              </a:lnSpc>
            </a:pPr>
            <a:r>
              <a:rPr lang="en-US" sz="2400" dirty="0" smtClean="0">
                <a:solidFill>
                  <a:schemeClr val="tx1"/>
                </a:solidFill>
                <a:latin typeface="Baskerville Old Face" panose="02020602080505020303" pitchFamily="18" charset="0"/>
                <a:cs typeface="Times New Roman" pitchFamily="18" charset="0"/>
              </a:rPr>
              <a:t>How can the harm be </a:t>
            </a:r>
            <a:r>
              <a:rPr lang="en-US" sz="2400" b="1" i="1" dirty="0" smtClean="0">
                <a:solidFill>
                  <a:schemeClr val="tx1"/>
                </a:solidFill>
                <a:latin typeface="Baskerville Old Face" panose="02020602080505020303" pitchFamily="18" charset="0"/>
                <a:cs typeface="Times New Roman" pitchFamily="18" charset="0"/>
              </a:rPr>
              <a:t>repaired</a:t>
            </a:r>
            <a:r>
              <a:rPr lang="en-US" sz="2400" dirty="0" smtClean="0">
                <a:solidFill>
                  <a:schemeClr val="tx1"/>
                </a:solidFill>
                <a:latin typeface="Baskerville Old Face" panose="02020602080505020303" pitchFamily="18" charset="0"/>
                <a:cs typeface="Times New Roman" pitchFamily="18" charset="0"/>
              </a:rPr>
              <a:t>?</a:t>
            </a:r>
          </a:p>
          <a:p>
            <a:pPr algn="l">
              <a:lnSpc>
                <a:spcPct val="200000"/>
              </a:lnSpc>
            </a:pPr>
            <a:r>
              <a:rPr lang="en-US" sz="2400" dirty="0" smtClean="0">
                <a:solidFill>
                  <a:schemeClr val="tx1"/>
                </a:solidFill>
                <a:latin typeface="Baskerville Old Face" panose="02020602080505020303" pitchFamily="18" charset="0"/>
                <a:cs typeface="Times New Roman" pitchFamily="18" charset="0"/>
              </a:rPr>
              <a:t>Who is </a:t>
            </a:r>
            <a:r>
              <a:rPr lang="en-US" sz="2400" b="1" i="1" dirty="0" smtClean="0">
                <a:solidFill>
                  <a:schemeClr val="tx1"/>
                </a:solidFill>
                <a:latin typeface="Baskerville Old Face" panose="02020602080505020303" pitchFamily="18" charset="0"/>
                <a:cs typeface="Times New Roman" pitchFamily="18" charset="0"/>
              </a:rPr>
              <a:t>responsible</a:t>
            </a:r>
            <a:r>
              <a:rPr lang="en-US" sz="2400" dirty="0" smtClean="0">
                <a:solidFill>
                  <a:schemeClr val="tx1"/>
                </a:solidFill>
                <a:latin typeface="Baskerville Old Face" panose="02020602080505020303" pitchFamily="18" charset="0"/>
                <a:cs typeface="Times New Roman" pitchFamily="18" charset="0"/>
              </a:rPr>
              <a:t>?</a:t>
            </a:r>
          </a:p>
          <a:p>
            <a:endParaRPr lang="en-US" dirty="0" smtClean="0">
              <a:solidFill>
                <a:schemeClr val="tx1"/>
              </a:solidFill>
              <a:latin typeface="Comic Sans MS" pitchFamily="66" charset="0"/>
              <a:cs typeface="Times New Roman" pitchFamily="18" charset="0"/>
            </a:endParaRPr>
          </a:p>
        </p:txBody>
      </p:sp>
      <p:sp>
        <p:nvSpPr>
          <p:cNvPr id="3" name="Rectangle 2"/>
          <p:cNvSpPr/>
          <p:nvPr/>
        </p:nvSpPr>
        <p:spPr>
          <a:xfrm>
            <a:off x="2590800" y="3210580"/>
            <a:ext cx="3288080" cy="523220"/>
          </a:xfrm>
          <a:prstGeom prst="rect">
            <a:avLst/>
          </a:prstGeom>
        </p:spPr>
        <p:txBody>
          <a:bodyPr wrap="none">
            <a:spAutoFit/>
          </a:bodyPr>
          <a:lstStyle/>
          <a:p>
            <a:r>
              <a:rPr lang="en-US" sz="2800" b="1" u="sng" dirty="0">
                <a:latin typeface="Baskerville Old Face" panose="02020602080505020303" pitchFamily="18" charset="0"/>
              </a:rPr>
              <a:t>Restorative Questions</a:t>
            </a:r>
            <a:endParaRPr lang="en-US" sz="2800" dirty="0"/>
          </a:p>
        </p:txBody>
      </p:sp>
      <p:sp>
        <p:nvSpPr>
          <p:cNvPr id="4" name="Rectangle 3"/>
          <p:cNvSpPr/>
          <p:nvPr/>
        </p:nvSpPr>
        <p:spPr>
          <a:xfrm>
            <a:off x="914400" y="3733800"/>
            <a:ext cx="7696200" cy="2677656"/>
          </a:xfrm>
          <a:prstGeom prst="rect">
            <a:avLst/>
          </a:prstGeom>
        </p:spPr>
        <p:txBody>
          <a:bodyPr wrap="square">
            <a:spAutoFit/>
          </a:bodyPr>
          <a:lstStyle/>
          <a:p>
            <a:r>
              <a:rPr lang="en-US" sz="2400" dirty="0">
                <a:latin typeface="Baskerville Old Face" panose="02020602080505020303" pitchFamily="18" charset="0"/>
              </a:rPr>
              <a:t>What </a:t>
            </a:r>
            <a:r>
              <a:rPr lang="en-US" sz="2400" dirty="0" smtClean="0">
                <a:latin typeface="Baskerville Old Face" panose="02020602080505020303" pitchFamily="18" charset="0"/>
              </a:rPr>
              <a:t>was your role in what happened</a:t>
            </a:r>
            <a:r>
              <a:rPr lang="en-US" sz="2400" dirty="0">
                <a:latin typeface="Baskerville Old Face" panose="02020602080505020303" pitchFamily="18" charset="0"/>
              </a:rPr>
              <a:t>?</a:t>
            </a:r>
          </a:p>
          <a:p>
            <a:r>
              <a:rPr lang="en-US" sz="2400" dirty="0">
                <a:latin typeface="Baskerville Old Face" panose="02020602080505020303" pitchFamily="18" charset="0"/>
              </a:rPr>
              <a:t>What were you thinking at the time?</a:t>
            </a:r>
          </a:p>
          <a:p>
            <a:r>
              <a:rPr lang="en-US" sz="2400" dirty="0">
                <a:latin typeface="Baskerville Old Face" panose="02020602080505020303" pitchFamily="18" charset="0"/>
              </a:rPr>
              <a:t>What have you thought about since?</a:t>
            </a:r>
          </a:p>
          <a:p>
            <a:r>
              <a:rPr lang="en-US" sz="2400" dirty="0">
                <a:latin typeface="Baskerville Old Face" panose="02020602080505020303" pitchFamily="18" charset="0"/>
              </a:rPr>
              <a:t>Who do you think has been affected?  How?</a:t>
            </a:r>
          </a:p>
          <a:p>
            <a:r>
              <a:rPr lang="en-US" sz="2400" dirty="0">
                <a:latin typeface="Baskerville Old Face" panose="02020602080505020303" pitchFamily="18" charset="0"/>
              </a:rPr>
              <a:t>What do you need to do to make things as right as </a:t>
            </a:r>
            <a:r>
              <a:rPr lang="en-US" sz="2400" dirty="0" smtClean="0">
                <a:latin typeface="Baskerville Old Face" panose="02020602080505020303" pitchFamily="18" charset="0"/>
              </a:rPr>
              <a:t>possible</a:t>
            </a:r>
            <a:r>
              <a:rPr lang="en-US" sz="2400" dirty="0">
                <a:latin typeface="Baskerville Old Face" panose="02020602080505020303" pitchFamily="18" charset="0"/>
              </a:rPr>
              <a:t>?</a:t>
            </a:r>
          </a:p>
          <a:p>
            <a:r>
              <a:rPr lang="en-US" sz="2400" dirty="0">
                <a:latin typeface="Baskerville Old Face" panose="02020602080505020303" pitchFamily="18" charset="0"/>
              </a:rPr>
              <a:t>How can we make sure this doesn’t happen again?</a:t>
            </a:r>
          </a:p>
          <a:p>
            <a:r>
              <a:rPr lang="en-US" sz="2400" dirty="0" smtClean="0">
                <a:latin typeface="Baskerville Old Face" panose="02020602080505020303" pitchFamily="18" charset="0"/>
              </a:rPr>
              <a:t>What support do you need?</a:t>
            </a:r>
            <a:endParaRPr lang="en-US" sz="2400" dirty="0"/>
          </a:p>
        </p:txBody>
      </p:sp>
    </p:spTree>
    <p:extLst>
      <p:ext uri="{BB962C8B-B14F-4D97-AF65-F5344CB8AC3E}">
        <p14:creationId xmlns:p14="http://schemas.microsoft.com/office/powerpoint/2010/main" val="48179402"/>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nvPr>
        </p:nvGraphicFramePr>
        <p:xfrm>
          <a:off x="228600" y="76200"/>
          <a:ext cx="8610600" cy="6294120"/>
        </p:xfrm>
        <a:graphic>
          <a:graphicData uri="http://schemas.openxmlformats.org/drawingml/2006/table">
            <a:tbl>
              <a:tblPr firstRow="1" bandRow="1">
                <a:tableStyleId>{5C22544A-7EE6-4342-B048-85BDC9FD1C3A}</a:tableStyleId>
              </a:tblPr>
              <a:tblGrid>
                <a:gridCol w="2870200">
                  <a:extLst>
                    <a:ext uri="{9D8B030D-6E8A-4147-A177-3AD203B41FA5}">
                      <a16:colId xmlns:a16="http://schemas.microsoft.com/office/drawing/2014/main" val="2982131388"/>
                    </a:ext>
                  </a:extLst>
                </a:gridCol>
                <a:gridCol w="2870200">
                  <a:extLst>
                    <a:ext uri="{9D8B030D-6E8A-4147-A177-3AD203B41FA5}">
                      <a16:colId xmlns:a16="http://schemas.microsoft.com/office/drawing/2014/main" val="319872898"/>
                    </a:ext>
                  </a:extLst>
                </a:gridCol>
                <a:gridCol w="2870200">
                  <a:extLst>
                    <a:ext uri="{9D8B030D-6E8A-4147-A177-3AD203B41FA5}">
                      <a16:colId xmlns:a16="http://schemas.microsoft.com/office/drawing/2014/main" val="1757188628"/>
                    </a:ext>
                  </a:extLst>
                </a:gridCol>
              </a:tblGrid>
              <a:tr h="457200">
                <a:tc>
                  <a:txBody>
                    <a:bodyPr/>
                    <a:lstStyle/>
                    <a:p>
                      <a:endParaRPr lang="en-US" dirty="0"/>
                    </a:p>
                  </a:txBody>
                  <a:tcPr/>
                </a:tc>
                <a:tc>
                  <a:txBody>
                    <a:bodyPr/>
                    <a:lstStyle/>
                    <a:p>
                      <a:r>
                        <a:rPr lang="en-US" dirty="0" smtClean="0"/>
                        <a:t>PUNITVE</a:t>
                      </a:r>
                      <a:endParaRPr lang="en-US" dirty="0"/>
                    </a:p>
                  </a:txBody>
                  <a:tcPr/>
                </a:tc>
                <a:tc>
                  <a:txBody>
                    <a:bodyPr/>
                    <a:lstStyle/>
                    <a:p>
                      <a:r>
                        <a:rPr lang="en-US" dirty="0" smtClean="0"/>
                        <a:t>RESTORATIVE</a:t>
                      </a:r>
                      <a:endParaRPr lang="en-US" dirty="0"/>
                    </a:p>
                  </a:txBody>
                  <a:tcPr/>
                </a:tc>
                <a:extLst>
                  <a:ext uri="{0D108BD9-81ED-4DB2-BD59-A6C34878D82A}">
                    <a16:rowId xmlns:a16="http://schemas.microsoft.com/office/drawing/2014/main" val="1066754214"/>
                  </a:ext>
                </a:extLst>
              </a:tr>
              <a:tr h="914400">
                <a:tc>
                  <a:txBody>
                    <a:bodyPr/>
                    <a:lstStyle/>
                    <a:p>
                      <a:r>
                        <a:rPr lang="en-US" dirty="0" smtClean="0"/>
                        <a:t>Misbehavior is defined</a:t>
                      </a:r>
                      <a:r>
                        <a:rPr lang="en-US" baseline="0" dirty="0" smtClean="0"/>
                        <a:t> by…</a:t>
                      </a:r>
                      <a:endParaRPr lang="en-US" dirty="0"/>
                    </a:p>
                  </a:txBody>
                  <a:tcPr/>
                </a:tc>
                <a:tc>
                  <a:txBody>
                    <a:bodyPr/>
                    <a:lstStyle/>
                    <a:p>
                      <a:r>
                        <a:rPr lang="en-US" dirty="0" smtClean="0"/>
                        <a:t>Breaking</a:t>
                      </a:r>
                      <a:r>
                        <a:rPr lang="en-US" baseline="0" dirty="0" smtClean="0"/>
                        <a:t> school rules; disobeying authority</a:t>
                      </a:r>
                      <a:endParaRPr lang="en-US" dirty="0"/>
                    </a:p>
                  </a:txBody>
                  <a:tcPr/>
                </a:tc>
                <a:tc>
                  <a:txBody>
                    <a:bodyPr/>
                    <a:lstStyle/>
                    <a:p>
                      <a:r>
                        <a:rPr lang="en-US" dirty="0" smtClean="0"/>
                        <a:t>Harm done</a:t>
                      </a:r>
                      <a:r>
                        <a:rPr lang="en-US" baseline="0" dirty="0" smtClean="0"/>
                        <a:t> to one person/group by another.</a:t>
                      </a:r>
                      <a:endParaRPr lang="en-US" dirty="0"/>
                    </a:p>
                  </a:txBody>
                  <a:tcPr/>
                </a:tc>
                <a:extLst>
                  <a:ext uri="{0D108BD9-81ED-4DB2-BD59-A6C34878D82A}">
                    <a16:rowId xmlns:a16="http://schemas.microsoft.com/office/drawing/2014/main" val="3324401527"/>
                  </a:ext>
                </a:extLst>
              </a:tr>
              <a:tr h="1219200">
                <a:tc>
                  <a:txBody>
                    <a:bodyPr/>
                    <a:lstStyle/>
                    <a:p>
                      <a:r>
                        <a:rPr lang="en-US" dirty="0" smtClean="0"/>
                        <a:t>Process</a:t>
                      </a:r>
                      <a:r>
                        <a:rPr lang="en-US" baseline="0" dirty="0" smtClean="0"/>
                        <a:t> relies on…</a:t>
                      </a:r>
                      <a:endParaRPr lang="en-US" dirty="0"/>
                    </a:p>
                  </a:txBody>
                  <a:tcPr/>
                </a:tc>
                <a:tc>
                  <a:txBody>
                    <a:bodyPr/>
                    <a:lstStyle/>
                    <a:p>
                      <a:r>
                        <a:rPr lang="en-US" dirty="0" smtClean="0"/>
                        <a:t>Authority figure establishing what rules are broken and who’s to blame.</a:t>
                      </a:r>
                      <a:endParaRPr lang="en-US" dirty="0"/>
                    </a:p>
                  </a:txBody>
                  <a:tcPr/>
                </a:tc>
                <a:tc>
                  <a:txBody>
                    <a:bodyPr/>
                    <a:lstStyle/>
                    <a:p>
                      <a:r>
                        <a:rPr lang="en-US" dirty="0" smtClean="0"/>
                        <a:t>Everyone working to problem solve, build relationships, and achieve a mutually-desired outcome.</a:t>
                      </a:r>
                      <a:endParaRPr lang="en-US" dirty="0"/>
                    </a:p>
                  </a:txBody>
                  <a:tcPr/>
                </a:tc>
                <a:extLst>
                  <a:ext uri="{0D108BD9-81ED-4DB2-BD59-A6C34878D82A}">
                    <a16:rowId xmlns:a16="http://schemas.microsoft.com/office/drawing/2014/main" val="2207475490"/>
                  </a:ext>
                </a:extLst>
              </a:tr>
              <a:tr h="1600200">
                <a:tc>
                  <a:txBody>
                    <a:bodyPr/>
                    <a:lstStyle/>
                    <a:p>
                      <a:r>
                        <a:rPr lang="en-US" dirty="0" smtClean="0"/>
                        <a:t>Accountability</a:t>
                      </a:r>
                      <a:r>
                        <a:rPr lang="en-US" baseline="0" dirty="0" smtClean="0"/>
                        <a:t> defined as…</a:t>
                      </a:r>
                      <a:endParaRPr lang="en-US" dirty="0"/>
                    </a:p>
                  </a:txBody>
                  <a:tcPr/>
                </a:tc>
                <a:tc>
                  <a:txBody>
                    <a:bodyPr/>
                    <a:lstStyle/>
                    <a:p>
                      <a:r>
                        <a:rPr lang="en-US" dirty="0" smtClean="0"/>
                        <a:t>Receiving</a:t>
                      </a:r>
                      <a:r>
                        <a:rPr lang="en-US" baseline="0" dirty="0" smtClean="0"/>
                        <a:t> punishment</a:t>
                      </a:r>
                      <a:endParaRPr lang="en-US" dirty="0"/>
                    </a:p>
                  </a:txBody>
                  <a:tcPr/>
                </a:tc>
                <a:tc>
                  <a:txBody>
                    <a:bodyPr/>
                    <a:lstStyle/>
                    <a:p>
                      <a:r>
                        <a:rPr lang="en-US" dirty="0" smtClean="0"/>
                        <a:t>Understanding the impact of actions, taking responsibility for choices, suggesting ways to repair</a:t>
                      </a:r>
                      <a:r>
                        <a:rPr lang="en-US" baseline="0" dirty="0" smtClean="0"/>
                        <a:t> harm and restore community.</a:t>
                      </a:r>
                      <a:endParaRPr lang="en-US" dirty="0"/>
                    </a:p>
                  </a:txBody>
                  <a:tcPr/>
                </a:tc>
                <a:extLst>
                  <a:ext uri="{0D108BD9-81ED-4DB2-BD59-A6C34878D82A}">
                    <a16:rowId xmlns:a16="http://schemas.microsoft.com/office/drawing/2014/main" val="1887415167"/>
                  </a:ext>
                </a:extLst>
              </a:tr>
              <a:tr h="862485">
                <a:tc>
                  <a:txBody>
                    <a:bodyPr/>
                    <a:lstStyle/>
                    <a:p>
                      <a:r>
                        <a:rPr lang="en-US" dirty="0" smtClean="0"/>
                        <a:t>Goal of response…</a:t>
                      </a:r>
                      <a:endParaRPr lang="en-US" dirty="0"/>
                    </a:p>
                  </a:txBody>
                  <a:tcPr/>
                </a:tc>
                <a:tc>
                  <a:txBody>
                    <a:bodyPr/>
                    <a:lstStyle/>
                    <a:p>
                      <a:r>
                        <a:rPr lang="en-US" dirty="0" smtClean="0"/>
                        <a:t>Pain or unpleasantness to deter/prevent.</a:t>
                      </a:r>
                      <a:endParaRPr lang="en-US" dirty="0"/>
                    </a:p>
                  </a:txBody>
                  <a:tcPr/>
                </a:tc>
                <a:tc>
                  <a:txBody>
                    <a:bodyPr/>
                    <a:lstStyle/>
                    <a:p>
                      <a:r>
                        <a:rPr lang="en-US" dirty="0" smtClean="0"/>
                        <a:t>Meaningful</a:t>
                      </a:r>
                      <a:r>
                        <a:rPr lang="en-US" baseline="0" dirty="0" smtClean="0"/>
                        <a:t> restitution to reconcile and acknowledge responsibility for choices.</a:t>
                      </a:r>
                      <a:endParaRPr lang="en-US" dirty="0"/>
                    </a:p>
                  </a:txBody>
                  <a:tcPr/>
                </a:tc>
                <a:extLst>
                  <a:ext uri="{0D108BD9-81ED-4DB2-BD59-A6C34878D82A}">
                    <a16:rowId xmlns:a16="http://schemas.microsoft.com/office/drawing/2014/main" val="3099795056"/>
                  </a:ext>
                </a:extLst>
              </a:tr>
              <a:tr h="862485">
                <a:tc>
                  <a:txBody>
                    <a:bodyPr/>
                    <a:lstStyle/>
                    <a:p>
                      <a:r>
                        <a:rPr lang="en-US" dirty="0" smtClean="0"/>
                        <a:t>Effects of response…</a:t>
                      </a:r>
                      <a:endParaRPr lang="en-US" dirty="0"/>
                    </a:p>
                  </a:txBody>
                  <a:tcPr/>
                </a:tc>
                <a:tc>
                  <a:txBody>
                    <a:bodyPr/>
                    <a:lstStyle/>
                    <a:p>
                      <a:r>
                        <a:rPr lang="en-US" dirty="0" smtClean="0"/>
                        <a:t>Short term</a:t>
                      </a:r>
                      <a:r>
                        <a:rPr lang="en-US" baseline="0" dirty="0" smtClean="0"/>
                        <a:t> – behaviors often stop in the moment but return once the punishment is over.</a:t>
                      </a:r>
                      <a:endParaRPr lang="en-US" dirty="0"/>
                    </a:p>
                  </a:txBody>
                  <a:tcPr/>
                </a:tc>
                <a:tc>
                  <a:txBody>
                    <a:bodyPr/>
                    <a:lstStyle/>
                    <a:p>
                      <a:r>
                        <a:rPr lang="en-US" dirty="0" smtClean="0"/>
                        <a:t>Long term – students learn </a:t>
                      </a:r>
                      <a:r>
                        <a:rPr lang="en-US" dirty="0" err="1" smtClean="0"/>
                        <a:t>crticial</a:t>
                      </a:r>
                      <a:r>
                        <a:rPr lang="en-US" dirty="0" smtClean="0"/>
                        <a:t> social and emotional</a:t>
                      </a:r>
                      <a:r>
                        <a:rPr lang="en-US" baseline="0" dirty="0" smtClean="0"/>
                        <a:t> skills that serve them in college, career, and life</a:t>
                      </a:r>
                      <a:endParaRPr lang="en-US" dirty="0"/>
                    </a:p>
                  </a:txBody>
                  <a:tcPr/>
                </a:tc>
                <a:extLst>
                  <a:ext uri="{0D108BD9-81ED-4DB2-BD59-A6C34878D82A}">
                    <a16:rowId xmlns:a16="http://schemas.microsoft.com/office/drawing/2014/main" val="62349530"/>
                  </a:ext>
                </a:extLst>
              </a:tr>
            </a:tbl>
          </a:graphicData>
        </a:graphic>
      </p:graphicFrame>
    </p:spTree>
    <p:extLst>
      <p:ext uri="{BB962C8B-B14F-4D97-AF65-F5344CB8AC3E}">
        <p14:creationId xmlns:p14="http://schemas.microsoft.com/office/powerpoint/2010/main" val="34347344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1" descr="grid"/>
          <p:cNvPicPr>
            <a:picLocks noChangeAspect="1" noChangeArrowheads="1"/>
          </p:cNvPicPr>
          <p:nvPr/>
        </p:nvPicPr>
        <p:blipFill>
          <a:blip r:embed="rId3" cstate="print"/>
          <a:srcRect l="10001" t="3333" r="10001"/>
          <a:stretch>
            <a:fillRect/>
          </a:stretch>
        </p:blipFill>
        <p:spPr bwMode="auto">
          <a:xfrm>
            <a:off x="1905000" y="1470025"/>
            <a:ext cx="5486400" cy="5060950"/>
          </a:xfrm>
          <a:prstGeom prst="rect">
            <a:avLst/>
          </a:prstGeom>
          <a:noFill/>
          <a:ln w="9525">
            <a:noFill/>
            <a:miter lim="800000"/>
            <a:headEnd/>
            <a:tailEnd/>
          </a:ln>
        </p:spPr>
      </p:pic>
      <p:sp>
        <p:nvSpPr>
          <p:cNvPr id="4" name="Title 1"/>
          <p:cNvSpPr txBox="1">
            <a:spLocks/>
          </p:cNvSpPr>
          <p:nvPr/>
        </p:nvSpPr>
        <p:spPr bwMode="auto">
          <a:xfrm>
            <a:off x="533400" y="609600"/>
            <a:ext cx="8229600" cy="1143000"/>
          </a:xfrm>
          <a:prstGeom prst="rect">
            <a:avLst/>
          </a:prstGeom>
          <a:noFill/>
          <a:ln w="9525">
            <a:noFill/>
            <a:miter lim="800000"/>
            <a:headEnd/>
            <a:tailEnd/>
          </a:ln>
        </p:spPr>
        <p:txBody>
          <a:bodyPr anchor="ctr"/>
          <a:lstStyle/>
          <a:p>
            <a:pPr algn="ctr">
              <a:defRPr/>
            </a:pPr>
            <a:r>
              <a:rPr lang="en-US" sz="4000" b="1" dirty="0">
                <a:solidFill>
                  <a:prstClr val="black"/>
                </a:solidFill>
                <a:latin typeface="Baskerville Old Face" panose="02020602080505020303" pitchFamily="18" charset="0"/>
              </a:rPr>
              <a:t>The Restorative Mindset Map</a:t>
            </a:r>
          </a:p>
        </p:txBody>
      </p:sp>
    </p:spTree>
    <p:extLst>
      <p:ext uri="{BB962C8B-B14F-4D97-AF65-F5344CB8AC3E}">
        <p14:creationId xmlns:p14="http://schemas.microsoft.com/office/powerpoint/2010/main" val="56248214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975" b="1" dirty="0">
                <a:solidFill>
                  <a:prstClr val="black"/>
                </a:solidFill>
              </a:rPr>
              <a:t>“TO” vs. “WITH”</a:t>
            </a:r>
            <a:r>
              <a:rPr lang="en-US" sz="975" dirty="0">
                <a:solidFill>
                  <a:prstClr val="black"/>
                </a:solidFill>
              </a:rPr>
              <a:t/>
            </a:r>
            <a:br>
              <a:rPr lang="en-US" sz="975" dirty="0">
                <a:solidFill>
                  <a:prstClr val="black"/>
                </a:solidFill>
              </a:rPr>
            </a:br>
            <a:r>
              <a:rPr lang="en-US" sz="1800" i="1" u="sng" dirty="0">
                <a:solidFill>
                  <a:prstClr val="black"/>
                </a:solidFill>
              </a:rPr>
              <a:t>Social Discipline Window</a:t>
            </a:r>
            <a:endParaRPr lang="en-US" dirty="0"/>
          </a:p>
        </p:txBody>
      </p:sp>
      <p:sp>
        <p:nvSpPr>
          <p:cNvPr id="3" name="Content Placeholder 2"/>
          <p:cNvSpPr>
            <a:spLocks noGrp="1"/>
          </p:cNvSpPr>
          <p:nvPr>
            <p:ph idx="1"/>
          </p:nvPr>
        </p:nvSpPr>
        <p:spPr/>
        <p:txBody>
          <a:bodyPr/>
          <a:lstStyle/>
          <a:p>
            <a:r>
              <a:rPr lang="en-US" b="1" dirty="0"/>
              <a:t>TO </a:t>
            </a:r>
            <a:r>
              <a:rPr lang="en-US" dirty="0"/>
              <a:t>– (High control/Low support) – punishment for behavior</a:t>
            </a:r>
            <a:r>
              <a:rPr lang="en-US" dirty="0" smtClean="0"/>
              <a:t>; top down consequence based on school policy</a:t>
            </a:r>
            <a:endParaRPr lang="en-US" dirty="0"/>
          </a:p>
          <a:p>
            <a:r>
              <a:rPr lang="en-US" b="1" dirty="0"/>
              <a:t>NOT</a:t>
            </a:r>
            <a:r>
              <a:rPr lang="en-US" dirty="0"/>
              <a:t> – (Low control/Low support) – ignoring behavior, not responding.</a:t>
            </a:r>
          </a:p>
          <a:p>
            <a:r>
              <a:rPr lang="en-US" b="1" dirty="0"/>
              <a:t>FOR</a:t>
            </a:r>
            <a:r>
              <a:rPr lang="en-US" dirty="0"/>
              <a:t> – (Low control/High support) – Take care of problems and make no demands. Shielding from responsibility for actions. </a:t>
            </a:r>
            <a:r>
              <a:rPr lang="en-US" dirty="0" smtClean="0"/>
              <a:t>Ignore those who are harmed.</a:t>
            </a:r>
            <a:endParaRPr lang="en-US" dirty="0"/>
          </a:p>
          <a:p>
            <a:r>
              <a:rPr lang="en-US" b="1" dirty="0"/>
              <a:t>WITH</a:t>
            </a:r>
            <a:r>
              <a:rPr lang="en-US" dirty="0"/>
              <a:t> – (High control/High support) – Exercising control, refusing to accept inappropriate behavior, in a caring/supportive way. Assisting them to find ways to change negative </a:t>
            </a:r>
            <a:r>
              <a:rPr lang="en-US" dirty="0" smtClean="0"/>
              <a:t>behavior and resolve problems constructively. </a:t>
            </a:r>
            <a:r>
              <a:rPr lang="en-US" dirty="0"/>
              <a:t>RESTORATIVE!!</a:t>
            </a:r>
          </a:p>
          <a:p>
            <a:endParaRPr lang="en-US" dirty="0"/>
          </a:p>
        </p:txBody>
      </p:sp>
    </p:spTree>
    <p:extLst>
      <p:ext uri="{BB962C8B-B14F-4D97-AF65-F5344CB8AC3E}">
        <p14:creationId xmlns:p14="http://schemas.microsoft.com/office/powerpoint/2010/main" val="415122877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 name="Title 1"/>
          <p:cNvSpPr>
            <a:spLocks noGrp="1"/>
          </p:cNvSpPr>
          <p:nvPr>
            <p:ph type="subTitle" idx="1"/>
          </p:nvPr>
        </p:nvSpPr>
        <p:spPr>
          <a:xfrm>
            <a:off x="228600" y="304800"/>
            <a:ext cx="4648200" cy="6248400"/>
          </a:xfrm>
        </p:spPr>
        <p:txBody>
          <a:bodyPr>
            <a:normAutofit fontScale="55000" lnSpcReduction="20000"/>
          </a:bodyPr>
          <a:lstStyle/>
          <a:p>
            <a:pPr algn="l" eaLnBrk="1" hangingPunct="1">
              <a:defRPr/>
            </a:pPr>
            <a:r>
              <a:rPr lang="en-US" sz="5800" b="1" dirty="0" smtClean="0">
                <a:solidFill>
                  <a:schemeClr val="tx1"/>
                </a:solidFill>
                <a:latin typeface="Baskerville Old Face" panose="02020602080505020303" pitchFamily="18" charset="0"/>
              </a:rPr>
              <a:t>Accountability</a:t>
            </a:r>
            <a:r>
              <a:rPr lang="en-US" sz="2400" dirty="0" smtClean="0">
                <a:solidFill>
                  <a:schemeClr val="tx1"/>
                </a:solidFill>
                <a:latin typeface="Baskerville Old Face" panose="02020602080505020303" pitchFamily="18" charset="0"/>
              </a:rPr>
              <a:t/>
            </a:r>
            <a:br>
              <a:rPr lang="en-US" sz="2400" dirty="0" smtClean="0">
                <a:solidFill>
                  <a:schemeClr val="tx1"/>
                </a:solidFill>
                <a:latin typeface="Baskerville Old Face" panose="02020602080505020303" pitchFamily="18" charset="0"/>
              </a:rPr>
            </a:br>
            <a:r>
              <a:rPr lang="en-US" sz="3800" dirty="0" smtClean="0">
                <a:solidFill>
                  <a:schemeClr val="tx1"/>
                </a:solidFill>
                <a:latin typeface="Baskerville Old Face" panose="02020602080505020303" pitchFamily="18" charset="0"/>
              </a:rPr>
              <a:t>When a student breaks a rule, they create an  obligation to those they have harmed and their community. Learning the lesson.</a:t>
            </a:r>
            <a:br>
              <a:rPr lang="en-US" sz="3800" dirty="0" smtClean="0">
                <a:solidFill>
                  <a:schemeClr val="tx1"/>
                </a:solidFill>
                <a:latin typeface="Baskerville Old Face" panose="02020602080505020303" pitchFamily="18" charset="0"/>
              </a:rPr>
            </a:br>
            <a:r>
              <a:rPr lang="en-US" sz="6700" dirty="0" smtClean="0">
                <a:solidFill>
                  <a:schemeClr val="tx1"/>
                </a:solidFill>
                <a:latin typeface="Baskerville Old Face" panose="02020602080505020303" pitchFamily="18" charset="0"/>
              </a:rPr>
              <a:t/>
            </a:r>
            <a:br>
              <a:rPr lang="en-US" sz="6700" dirty="0" smtClean="0">
                <a:solidFill>
                  <a:schemeClr val="tx1"/>
                </a:solidFill>
                <a:latin typeface="Baskerville Old Face" panose="02020602080505020303" pitchFamily="18" charset="0"/>
              </a:rPr>
            </a:br>
            <a:r>
              <a:rPr lang="en-US" sz="5800" b="1" dirty="0" smtClean="0">
                <a:solidFill>
                  <a:schemeClr val="tx1"/>
                </a:solidFill>
                <a:latin typeface="Baskerville Old Face" panose="02020602080505020303" pitchFamily="18" charset="0"/>
              </a:rPr>
              <a:t>Competency Development</a:t>
            </a:r>
            <a:r>
              <a:rPr lang="en-US" sz="5800" dirty="0" smtClean="0">
                <a:solidFill>
                  <a:schemeClr val="tx1"/>
                </a:solidFill>
                <a:latin typeface="Baskerville Old Face" panose="02020602080505020303" pitchFamily="18" charset="0"/>
              </a:rPr>
              <a:t/>
            </a:r>
            <a:br>
              <a:rPr lang="en-US" sz="5800" dirty="0" smtClean="0">
                <a:solidFill>
                  <a:schemeClr val="tx1"/>
                </a:solidFill>
                <a:latin typeface="Baskerville Old Face" panose="02020602080505020303" pitchFamily="18" charset="0"/>
              </a:rPr>
            </a:br>
            <a:r>
              <a:rPr lang="en-US" sz="3800" dirty="0" smtClean="0">
                <a:solidFill>
                  <a:schemeClr val="tx1"/>
                </a:solidFill>
                <a:latin typeface="Baskerville Old Face" panose="02020602080505020303" pitchFamily="18" charset="0"/>
              </a:rPr>
              <a:t>Students who misbehave should learn something from the situation and choices they have made. Learning a new skill.</a:t>
            </a:r>
            <a:br>
              <a:rPr lang="en-US" sz="3800" dirty="0" smtClean="0">
                <a:solidFill>
                  <a:schemeClr val="tx1"/>
                </a:solidFill>
                <a:latin typeface="Baskerville Old Face" panose="02020602080505020303" pitchFamily="18" charset="0"/>
              </a:rPr>
            </a:br>
            <a:r>
              <a:rPr lang="en-US" sz="6700" dirty="0" smtClean="0">
                <a:solidFill>
                  <a:schemeClr val="tx1"/>
                </a:solidFill>
                <a:latin typeface="Baskerville Old Face" panose="02020602080505020303" pitchFamily="18" charset="0"/>
              </a:rPr>
              <a:t/>
            </a:r>
            <a:br>
              <a:rPr lang="en-US" sz="6700" dirty="0" smtClean="0">
                <a:solidFill>
                  <a:schemeClr val="tx1"/>
                </a:solidFill>
                <a:latin typeface="Baskerville Old Face" panose="02020602080505020303" pitchFamily="18" charset="0"/>
              </a:rPr>
            </a:br>
            <a:r>
              <a:rPr lang="en-US" sz="5800" b="1" dirty="0" smtClean="0">
                <a:solidFill>
                  <a:schemeClr val="tx1"/>
                </a:solidFill>
                <a:latin typeface="Baskerville Old Face" panose="02020602080505020303" pitchFamily="18" charset="0"/>
              </a:rPr>
              <a:t>Community Safety:</a:t>
            </a:r>
            <a:r>
              <a:rPr lang="en-US" sz="5800" dirty="0" smtClean="0">
                <a:solidFill>
                  <a:schemeClr val="tx1"/>
                </a:solidFill>
                <a:latin typeface="Baskerville Old Face" panose="02020602080505020303" pitchFamily="18" charset="0"/>
              </a:rPr>
              <a:t/>
            </a:r>
            <a:br>
              <a:rPr lang="en-US" sz="5800" dirty="0" smtClean="0">
                <a:solidFill>
                  <a:schemeClr val="tx1"/>
                </a:solidFill>
                <a:latin typeface="Baskerville Old Face" panose="02020602080505020303" pitchFamily="18" charset="0"/>
              </a:rPr>
            </a:br>
            <a:r>
              <a:rPr lang="en-US" sz="3800" dirty="0" smtClean="0">
                <a:solidFill>
                  <a:schemeClr val="tx1"/>
                </a:solidFill>
                <a:latin typeface="Baskerville Old Face" panose="02020602080505020303" pitchFamily="18" charset="0"/>
              </a:rPr>
              <a:t>There is a responsibility to contribute to the safety of the community by assisting youth in changing their behavior, not simply to punish them. Plan for restitution.</a:t>
            </a:r>
            <a:endParaRPr lang="en-US" sz="3800" dirty="0">
              <a:solidFill>
                <a:schemeClr val="tx1"/>
              </a:solidFill>
              <a:latin typeface="Baskerville Old Face" panose="02020602080505020303" pitchFamily="18" charset="0"/>
            </a:endParaRPr>
          </a:p>
        </p:txBody>
      </p:sp>
      <p:pic>
        <p:nvPicPr>
          <p:cNvPr id="6" name="Picture 5" descr="C:\Users\Kathryn\AppData\Local\Microsoft\Windows\Temporary Internet Files\Content.IE5\MZX37C6Q\MC900382578[1].jpg"/>
          <p:cNvPicPr/>
          <p:nvPr/>
        </p:nvPicPr>
        <p:blipFill>
          <a:blip r:embed="rId3" cstate="print"/>
          <a:srcRect/>
          <a:stretch>
            <a:fillRect/>
          </a:stretch>
        </p:blipFill>
        <p:spPr bwMode="auto">
          <a:xfrm>
            <a:off x="5013158" y="1295400"/>
            <a:ext cx="3902242" cy="4114800"/>
          </a:xfrm>
          <a:prstGeom prst="rect">
            <a:avLst/>
          </a:prstGeom>
          <a:noFill/>
          <a:ln w="9525">
            <a:noFill/>
            <a:miter lim="800000"/>
            <a:headEnd/>
            <a:tailEnd/>
          </a:ln>
        </p:spPr>
      </p:pic>
      <p:sp>
        <p:nvSpPr>
          <p:cNvPr id="7" name="Subtitle 2"/>
          <p:cNvSpPr txBox="1">
            <a:spLocks/>
          </p:cNvSpPr>
          <p:nvPr/>
        </p:nvSpPr>
        <p:spPr bwMode="auto">
          <a:xfrm>
            <a:off x="5013158" y="4344986"/>
            <a:ext cx="3657600" cy="2208213"/>
          </a:xfrm>
          <a:prstGeom prst="rect">
            <a:avLst/>
          </a:prstGeom>
          <a:noFill/>
          <a:ln w="9525">
            <a:noFill/>
            <a:miter lim="800000"/>
            <a:headEnd/>
            <a:tailEnd/>
          </a:ln>
        </p:spPr>
        <p:txBody>
          <a:bodyPr vert="horz" wrap="square" lIns="91440" tIns="45720" rIns="91440" bIns="45720" numCol="1" anchor="t" anchorCtr="0" compatLnSpc="1">
            <a:prstTxWarp prst="textNoShape">
              <a:avLst/>
            </a:prstTxWarp>
            <a:noAutofit/>
          </a:bodyPr>
          <a:lst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lgn="ctr">
              <a:buFont typeface="Arial" charset="0"/>
              <a:buNone/>
            </a:pPr>
            <a:endParaRPr lang="en-US" sz="1200" b="1" dirty="0">
              <a:latin typeface="Baskerville Old Face" panose="02020602080505020303" pitchFamily="18" charset="0"/>
            </a:endParaRPr>
          </a:p>
        </p:txBody>
      </p:sp>
    </p:spTree>
    <p:extLst>
      <p:ext uri="{BB962C8B-B14F-4D97-AF65-F5344CB8AC3E}">
        <p14:creationId xmlns:p14="http://schemas.microsoft.com/office/powerpoint/2010/main" val="409599046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767954" y="457200"/>
            <a:ext cx="7290054" cy="914400"/>
          </a:xfrm>
        </p:spPr>
        <p:txBody>
          <a:bodyPr/>
          <a:lstStyle/>
          <a:p>
            <a:r>
              <a:rPr lang="en-US" dirty="0" smtClean="0"/>
              <a:t>Restorative practice continuum</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4258639059"/>
              </p:ext>
            </p:extLst>
          </p:nvPr>
        </p:nvGraphicFramePr>
        <p:xfrm>
          <a:off x="767954" y="1371599"/>
          <a:ext cx="7290054" cy="4214983"/>
        </p:xfrm>
        <a:graphic>
          <a:graphicData uri="http://schemas.openxmlformats.org/drawingml/2006/table">
            <a:tbl>
              <a:tblPr>
                <a:tableStyleId>{5C22544A-7EE6-4342-B048-85BDC9FD1C3A}</a:tableStyleId>
              </a:tblPr>
              <a:tblGrid>
                <a:gridCol w="2430018">
                  <a:extLst>
                    <a:ext uri="{9D8B030D-6E8A-4147-A177-3AD203B41FA5}">
                      <a16:colId xmlns:a16="http://schemas.microsoft.com/office/drawing/2014/main" val="20000"/>
                    </a:ext>
                  </a:extLst>
                </a:gridCol>
                <a:gridCol w="2430018">
                  <a:extLst>
                    <a:ext uri="{9D8B030D-6E8A-4147-A177-3AD203B41FA5}">
                      <a16:colId xmlns:a16="http://schemas.microsoft.com/office/drawing/2014/main" val="20001"/>
                    </a:ext>
                  </a:extLst>
                </a:gridCol>
                <a:gridCol w="2430018">
                  <a:extLst>
                    <a:ext uri="{9D8B030D-6E8A-4147-A177-3AD203B41FA5}">
                      <a16:colId xmlns:a16="http://schemas.microsoft.com/office/drawing/2014/main" val="20002"/>
                    </a:ext>
                  </a:extLst>
                </a:gridCol>
              </a:tblGrid>
              <a:tr h="552302">
                <a:tc>
                  <a:txBody>
                    <a:bodyPr/>
                    <a:lstStyle/>
                    <a:p>
                      <a:pPr algn="ctr"/>
                      <a:r>
                        <a:rPr lang="en-US" sz="2400" dirty="0" smtClean="0"/>
                        <a:t>INFORMAL</a:t>
                      </a:r>
                      <a:endParaRPr lang="en-US" sz="2400" dirty="0"/>
                    </a:p>
                  </a:txBody>
                  <a:tcPr marL="68580" marR="68580" marT="34290" marB="34290"/>
                </a:tc>
                <a:tc>
                  <a:txBody>
                    <a:bodyPr/>
                    <a:lstStyle/>
                    <a:p>
                      <a:pPr algn="ctr"/>
                      <a:r>
                        <a:rPr lang="en-US" sz="2400" dirty="0" smtClean="0">
                          <a:solidFill>
                            <a:srgbClr val="00B050"/>
                          </a:solidFill>
                        </a:rPr>
                        <a:t>TIER 1</a:t>
                      </a:r>
                      <a:endParaRPr lang="en-US" sz="2400" dirty="0">
                        <a:solidFill>
                          <a:srgbClr val="00B050"/>
                        </a:solidFill>
                      </a:endParaRPr>
                    </a:p>
                  </a:txBody>
                  <a:tcPr marL="68580" marR="68580" marT="34290" marB="34290"/>
                </a:tc>
                <a:tc>
                  <a:txBody>
                    <a:bodyPr/>
                    <a:lstStyle/>
                    <a:p>
                      <a:pPr algn="ctr"/>
                      <a:r>
                        <a:rPr lang="en-US" sz="1600" b="1" dirty="0" smtClean="0"/>
                        <a:t>RESTORATIVE</a:t>
                      </a:r>
                      <a:r>
                        <a:rPr lang="en-US" sz="1600" b="1" baseline="0" dirty="0" smtClean="0"/>
                        <a:t> LANGUAGE</a:t>
                      </a:r>
                      <a:endParaRPr lang="en-US" sz="1600" b="1" dirty="0"/>
                    </a:p>
                  </a:txBody>
                  <a:tcPr marL="68580" marR="68580" marT="34290" marB="34290"/>
                </a:tc>
                <a:extLst>
                  <a:ext uri="{0D108BD9-81ED-4DB2-BD59-A6C34878D82A}">
                    <a16:rowId xmlns:a16="http://schemas.microsoft.com/office/drawing/2014/main" val="10000"/>
                  </a:ext>
                </a:extLst>
              </a:tr>
              <a:tr h="422349">
                <a:tc>
                  <a:txBody>
                    <a:bodyPr/>
                    <a:lstStyle/>
                    <a:p>
                      <a:endParaRPr lang="en-US" sz="1000" dirty="0"/>
                    </a:p>
                  </a:txBody>
                  <a:tcPr marL="68580" marR="68580" marT="34290" marB="34290"/>
                </a:tc>
                <a:tc>
                  <a:txBody>
                    <a:bodyPr/>
                    <a:lstStyle/>
                    <a:p>
                      <a:endParaRPr lang="en-US" sz="1500" dirty="0"/>
                    </a:p>
                  </a:txBody>
                  <a:tcPr marL="68580" marR="68580" marT="34290" marB="34290"/>
                </a:tc>
                <a:tc>
                  <a:txBody>
                    <a:bodyPr/>
                    <a:lstStyle/>
                    <a:p>
                      <a:pPr algn="ctr"/>
                      <a:endParaRPr lang="en-US" sz="1000" dirty="0"/>
                    </a:p>
                  </a:txBody>
                  <a:tcPr marL="68580" marR="68580" marT="34290" marB="34290"/>
                </a:tc>
                <a:extLst>
                  <a:ext uri="{0D108BD9-81ED-4DB2-BD59-A6C34878D82A}">
                    <a16:rowId xmlns:a16="http://schemas.microsoft.com/office/drawing/2014/main" val="10001"/>
                  </a:ext>
                </a:extLst>
              </a:tr>
              <a:tr h="422349">
                <a:tc>
                  <a:txBody>
                    <a:bodyPr/>
                    <a:lstStyle/>
                    <a:p>
                      <a:endParaRPr lang="en-US" sz="1000" dirty="0"/>
                    </a:p>
                  </a:txBody>
                  <a:tcPr marL="68580" marR="68580" marT="34290" marB="34290"/>
                </a:tc>
                <a:tc>
                  <a:txBody>
                    <a:bodyPr/>
                    <a:lstStyle/>
                    <a:p>
                      <a:pPr algn="ctr"/>
                      <a:r>
                        <a:rPr lang="en-US" sz="2400" dirty="0" smtClean="0">
                          <a:solidFill>
                            <a:srgbClr val="00B050"/>
                          </a:solidFill>
                        </a:rPr>
                        <a:t>TIER</a:t>
                      </a:r>
                      <a:r>
                        <a:rPr lang="en-US" sz="2400" baseline="0" dirty="0" smtClean="0">
                          <a:solidFill>
                            <a:srgbClr val="00B050"/>
                          </a:solidFill>
                        </a:rPr>
                        <a:t> 1</a:t>
                      </a:r>
                      <a:endParaRPr lang="en-US" sz="2400" dirty="0">
                        <a:solidFill>
                          <a:srgbClr val="00B050"/>
                        </a:solidFill>
                      </a:endParaRPr>
                    </a:p>
                  </a:txBody>
                  <a:tcPr marL="68580" marR="68580" marT="34290" marB="34290"/>
                </a:tc>
                <a:tc>
                  <a:txBody>
                    <a:bodyPr/>
                    <a:lstStyle/>
                    <a:p>
                      <a:pPr algn="ctr"/>
                      <a:r>
                        <a:rPr lang="en-US" sz="1600" b="1" dirty="0" smtClean="0"/>
                        <a:t>RESTORATIVE</a:t>
                      </a:r>
                      <a:r>
                        <a:rPr lang="en-US" sz="1600" b="1" baseline="0" dirty="0" smtClean="0"/>
                        <a:t> CHATS</a:t>
                      </a:r>
                      <a:endParaRPr lang="en-US" sz="1600" b="1" dirty="0"/>
                    </a:p>
                  </a:txBody>
                  <a:tcPr marL="68580" marR="68580" marT="34290" marB="34290"/>
                </a:tc>
                <a:extLst>
                  <a:ext uri="{0D108BD9-81ED-4DB2-BD59-A6C34878D82A}">
                    <a16:rowId xmlns:a16="http://schemas.microsoft.com/office/drawing/2014/main" val="10002"/>
                  </a:ext>
                </a:extLst>
              </a:tr>
              <a:tr h="422349">
                <a:tc>
                  <a:txBody>
                    <a:bodyPr/>
                    <a:lstStyle/>
                    <a:p>
                      <a:endParaRPr lang="en-US" sz="1000" dirty="0"/>
                    </a:p>
                  </a:txBody>
                  <a:tcPr marL="68580" marR="68580" marT="34290" marB="34290"/>
                </a:tc>
                <a:tc>
                  <a:txBody>
                    <a:bodyPr/>
                    <a:lstStyle/>
                    <a:p>
                      <a:endParaRPr lang="en-US" sz="1500" dirty="0"/>
                    </a:p>
                  </a:txBody>
                  <a:tcPr marL="68580" marR="68580" marT="34290" marB="34290"/>
                </a:tc>
                <a:tc>
                  <a:txBody>
                    <a:bodyPr/>
                    <a:lstStyle/>
                    <a:p>
                      <a:pPr algn="ctr"/>
                      <a:endParaRPr lang="en-US" sz="1000" dirty="0"/>
                    </a:p>
                  </a:txBody>
                  <a:tcPr marL="68580" marR="68580" marT="34290" marB="34290"/>
                </a:tc>
                <a:extLst>
                  <a:ext uri="{0D108BD9-81ED-4DB2-BD59-A6C34878D82A}">
                    <a16:rowId xmlns:a16="http://schemas.microsoft.com/office/drawing/2014/main" val="10003"/>
                  </a:ext>
                </a:extLst>
              </a:tr>
              <a:tr h="617279">
                <a:tc>
                  <a:txBody>
                    <a:bodyPr/>
                    <a:lstStyle/>
                    <a:p>
                      <a:endParaRPr lang="en-US" sz="1000" dirty="0"/>
                    </a:p>
                  </a:txBody>
                  <a:tcPr marL="68580" marR="68580" marT="34290" marB="34290"/>
                </a:tc>
                <a:tc>
                  <a:txBody>
                    <a:bodyPr/>
                    <a:lstStyle/>
                    <a:p>
                      <a:pPr algn="ctr"/>
                      <a:r>
                        <a:rPr lang="en-US" sz="2400" dirty="0" smtClean="0">
                          <a:solidFill>
                            <a:srgbClr val="00B050"/>
                          </a:solidFill>
                        </a:rPr>
                        <a:t>TIER 1</a:t>
                      </a:r>
                      <a:endParaRPr lang="en-US" sz="2400" dirty="0">
                        <a:solidFill>
                          <a:srgbClr val="00B050"/>
                        </a:solidFill>
                      </a:endParaRPr>
                    </a:p>
                  </a:txBody>
                  <a:tcPr marL="68580" marR="68580" marT="34290" marB="34290"/>
                </a:tc>
                <a:tc>
                  <a:txBody>
                    <a:bodyPr/>
                    <a:lstStyle/>
                    <a:p>
                      <a:pPr algn="ctr"/>
                      <a:r>
                        <a:rPr lang="en-US" sz="1600" b="1" dirty="0" smtClean="0"/>
                        <a:t>CLASSROOM/TALKING</a:t>
                      </a:r>
                      <a:r>
                        <a:rPr lang="en-US" sz="1600" b="1" baseline="0" dirty="0" smtClean="0"/>
                        <a:t> CIRCLES</a:t>
                      </a:r>
                      <a:endParaRPr lang="en-US" sz="1600" b="1" dirty="0"/>
                    </a:p>
                  </a:txBody>
                  <a:tcPr marL="68580" marR="68580" marT="34290" marB="34290"/>
                </a:tc>
                <a:extLst>
                  <a:ext uri="{0D108BD9-81ED-4DB2-BD59-A6C34878D82A}">
                    <a16:rowId xmlns:a16="http://schemas.microsoft.com/office/drawing/2014/main" val="10004"/>
                  </a:ext>
                </a:extLst>
              </a:tr>
              <a:tr h="422349">
                <a:tc>
                  <a:txBody>
                    <a:bodyPr/>
                    <a:lstStyle/>
                    <a:p>
                      <a:endParaRPr lang="en-US" sz="1000" dirty="0"/>
                    </a:p>
                  </a:txBody>
                  <a:tcPr marL="68580" marR="68580" marT="34290" marB="34290"/>
                </a:tc>
                <a:tc>
                  <a:txBody>
                    <a:bodyPr/>
                    <a:lstStyle/>
                    <a:p>
                      <a:endParaRPr lang="en-US" sz="1500" dirty="0"/>
                    </a:p>
                  </a:txBody>
                  <a:tcPr marL="68580" marR="68580" marT="34290" marB="34290"/>
                </a:tc>
                <a:tc>
                  <a:txBody>
                    <a:bodyPr/>
                    <a:lstStyle/>
                    <a:p>
                      <a:pPr algn="ctr"/>
                      <a:endParaRPr lang="en-US" sz="1000" dirty="0"/>
                    </a:p>
                  </a:txBody>
                  <a:tcPr marL="68580" marR="68580" marT="34290" marB="34290"/>
                </a:tc>
                <a:extLst>
                  <a:ext uri="{0D108BD9-81ED-4DB2-BD59-A6C34878D82A}">
                    <a16:rowId xmlns:a16="http://schemas.microsoft.com/office/drawing/2014/main" val="10005"/>
                  </a:ext>
                </a:extLst>
              </a:tr>
              <a:tr h="422349">
                <a:tc>
                  <a:txBody>
                    <a:bodyPr/>
                    <a:lstStyle/>
                    <a:p>
                      <a:endParaRPr lang="en-US" sz="1000" dirty="0"/>
                    </a:p>
                  </a:txBody>
                  <a:tcPr marL="68580" marR="68580" marT="34290" marB="34290"/>
                </a:tc>
                <a:tc>
                  <a:txBody>
                    <a:bodyPr/>
                    <a:lstStyle/>
                    <a:p>
                      <a:pPr algn="ctr"/>
                      <a:r>
                        <a:rPr lang="en-US" sz="2400" baseline="0" dirty="0" smtClean="0">
                          <a:solidFill>
                            <a:srgbClr val="FFC000"/>
                          </a:solidFill>
                        </a:rPr>
                        <a:t>TIER 2</a:t>
                      </a:r>
                      <a:endParaRPr lang="en-US" sz="2400" dirty="0">
                        <a:solidFill>
                          <a:srgbClr val="FFC000"/>
                        </a:solidFill>
                      </a:endParaRPr>
                    </a:p>
                  </a:txBody>
                  <a:tcPr marL="68580" marR="68580" marT="34290" marB="34290"/>
                </a:tc>
                <a:tc>
                  <a:txBody>
                    <a:bodyPr/>
                    <a:lstStyle/>
                    <a:p>
                      <a:pPr algn="ctr"/>
                      <a:r>
                        <a:rPr lang="en-US" sz="1600" b="1" dirty="0" smtClean="0"/>
                        <a:t>PEER/CONFLICT CIRCLES</a:t>
                      </a:r>
                      <a:endParaRPr lang="en-US" sz="1600" b="1" dirty="0"/>
                    </a:p>
                  </a:txBody>
                  <a:tcPr marL="68580" marR="68580" marT="34290" marB="34290"/>
                </a:tc>
                <a:extLst>
                  <a:ext uri="{0D108BD9-81ED-4DB2-BD59-A6C34878D82A}">
                    <a16:rowId xmlns:a16="http://schemas.microsoft.com/office/drawing/2014/main" val="10006"/>
                  </a:ext>
                </a:extLst>
              </a:tr>
              <a:tr h="422349">
                <a:tc>
                  <a:txBody>
                    <a:bodyPr/>
                    <a:lstStyle/>
                    <a:p>
                      <a:endParaRPr lang="en-US" sz="1000" dirty="0"/>
                    </a:p>
                  </a:txBody>
                  <a:tcPr marL="68580" marR="68580" marT="34290" marB="34290"/>
                </a:tc>
                <a:tc>
                  <a:txBody>
                    <a:bodyPr/>
                    <a:lstStyle/>
                    <a:p>
                      <a:endParaRPr lang="en-US" sz="1500" dirty="0"/>
                    </a:p>
                  </a:txBody>
                  <a:tcPr marL="68580" marR="68580" marT="34290" marB="34290"/>
                </a:tc>
                <a:tc>
                  <a:txBody>
                    <a:bodyPr/>
                    <a:lstStyle/>
                    <a:p>
                      <a:pPr algn="ctr"/>
                      <a:endParaRPr lang="en-US" sz="1000" dirty="0"/>
                    </a:p>
                  </a:txBody>
                  <a:tcPr marL="68580" marR="68580" marT="34290" marB="34290"/>
                </a:tc>
                <a:extLst>
                  <a:ext uri="{0D108BD9-81ED-4DB2-BD59-A6C34878D82A}">
                    <a16:rowId xmlns:a16="http://schemas.microsoft.com/office/drawing/2014/main" val="10007"/>
                  </a:ext>
                </a:extLst>
              </a:tr>
              <a:tr h="487326">
                <a:tc>
                  <a:txBody>
                    <a:bodyPr/>
                    <a:lstStyle/>
                    <a:p>
                      <a:pPr algn="ctr"/>
                      <a:r>
                        <a:rPr lang="en-US" sz="2400" dirty="0" smtClean="0"/>
                        <a:t>FORMAL</a:t>
                      </a:r>
                      <a:endParaRPr lang="en-US" sz="2400" dirty="0"/>
                    </a:p>
                  </a:txBody>
                  <a:tcPr marL="68580" marR="68580" marT="34290" marB="34290"/>
                </a:tc>
                <a:tc>
                  <a:txBody>
                    <a:bodyPr/>
                    <a:lstStyle/>
                    <a:p>
                      <a:pPr algn="ctr"/>
                      <a:r>
                        <a:rPr lang="en-US" sz="2400" dirty="0" smtClean="0">
                          <a:solidFill>
                            <a:srgbClr val="FF0000"/>
                          </a:solidFill>
                        </a:rPr>
                        <a:t>TIER 3</a:t>
                      </a:r>
                      <a:endParaRPr lang="en-US" sz="2400" dirty="0">
                        <a:solidFill>
                          <a:srgbClr val="FF0000"/>
                        </a:solidFill>
                      </a:endParaRPr>
                    </a:p>
                  </a:txBody>
                  <a:tcPr marL="68580" marR="68580" marT="34290" marB="34290"/>
                </a:tc>
                <a:tc>
                  <a:txBody>
                    <a:bodyPr/>
                    <a:lstStyle/>
                    <a:p>
                      <a:pPr algn="ctr"/>
                      <a:r>
                        <a:rPr lang="en-US" sz="1600" b="1" dirty="0" smtClean="0"/>
                        <a:t>FORMAL CONFERENCE</a:t>
                      </a:r>
                      <a:endParaRPr lang="en-US" sz="1600" b="1" dirty="0"/>
                    </a:p>
                  </a:txBody>
                  <a:tcPr marL="68580" marR="68580" marT="34290" marB="34290"/>
                </a:tc>
                <a:extLst>
                  <a:ext uri="{0D108BD9-81ED-4DB2-BD59-A6C34878D82A}">
                    <a16:rowId xmlns:a16="http://schemas.microsoft.com/office/drawing/2014/main" val="10008"/>
                  </a:ext>
                </a:extLst>
              </a:tr>
            </a:tbl>
          </a:graphicData>
        </a:graphic>
      </p:graphicFrame>
      <p:sp>
        <p:nvSpPr>
          <p:cNvPr id="7" name="Down Arrow 6"/>
          <p:cNvSpPr/>
          <p:nvPr/>
        </p:nvSpPr>
        <p:spPr>
          <a:xfrm>
            <a:off x="6581003" y="1942418"/>
            <a:ext cx="363474" cy="300992"/>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pPr>
            <a:endParaRPr lang="en-US" sz="1350">
              <a:solidFill>
                <a:prstClr val="white"/>
              </a:solidFill>
              <a:latin typeface="Tw Cen MT" panose="020B0602020104020603"/>
            </a:endParaRPr>
          </a:p>
        </p:txBody>
      </p:sp>
      <p:sp>
        <p:nvSpPr>
          <p:cNvPr id="8" name="Down Arrow 7"/>
          <p:cNvSpPr/>
          <p:nvPr/>
        </p:nvSpPr>
        <p:spPr>
          <a:xfrm>
            <a:off x="6574650" y="2814228"/>
            <a:ext cx="363474" cy="309971"/>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pPr>
            <a:endParaRPr lang="en-US" sz="1350">
              <a:solidFill>
                <a:prstClr val="white"/>
              </a:solidFill>
              <a:latin typeface="Tw Cen MT" panose="020B0602020104020603"/>
            </a:endParaRPr>
          </a:p>
        </p:txBody>
      </p:sp>
      <p:sp>
        <p:nvSpPr>
          <p:cNvPr id="9" name="Down Arrow 8"/>
          <p:cNvSpPr/>
          <p:nvPr/>
        </p:nvSpPr>
        <p:spPr>
          <a:xfrm>
            <a:off x="6465373" y="3821655"/>
            <a:ext cx="363474" cy="24492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pPr>
            <a:endParaRPr lang="en-US" sz="1350">
              <a:solidFill>
                <a:prstClr val="white"/>
              </a:solidFill>
              <a:latin typeface="Tw Cen MT" panose="020B0602020104020603"/>
            </a:endParaRPr>
          </a:p>
        </p:txBody>
      </p:sp>
      <p:sp>
        <p:nvSpPr>
          <p:cNvPr id="10" name="Down Arrow 9"/>
          <p:cNvSpPr/>
          <p:nvPr/>
        </p:nvSpPr>
        <p:spPr>
          <a:xfrm>
            <a:off x="6453746" y="4675798"/>
            <a:ext cx="363474" cy="277586"/>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685800" fontAlgn="auto">
              <a:spcBef>
                <a:spcPts val="0"/>
              </a:spcBef>
              <a:spcAft>
                <a:spcPts val="0"/>
              </a:spcAft>
            </a:pPr>
            <a:endParaRPr lang="en-US" sz="1350">
              <a:solidFill>
                <a:prstClr val="white"/>
              </a:solidFill>
              <a:latin typeface="Tw Cen MT" panose="020B0602020104020603"/>
            </a:endParaRPr>
          </a:p>
        </p:txBody>
      </p:sp>
    </p:spTree>
    <p:extLst>
      <p:ext uri="{BB962C8B-B14F-4D97-AF65-F5344CB8AC3E}">
        <p14:creationId xmlns:p14="http://schemas.microsoft.com/office/powerpoint/2010/main" val="277122213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35"/>
        <p:cNvGrpSpPr/>
        <p:nvPr/>
      </p:nvGrpSpPr>
      <p:grpSpPr>
        <a:xfrm>
          <a:off x="0" y="0"/>
          <a:ext cx="0" cy="0"/>
          <a:chOff x="0" y="0"/>
          <a:chExt cx="0" cy="0"/>
        </a:xfrm>
      </p:grpSpPr>
      <p:sp>
        <p:nvSpPr>
          <p:cNvPr id="1936" name="Shape 1936"/>
          <p:cNvSpPr/>
          <p:nvPr/>
        </p:nvSpPr>
        <p:spPr>
          <a:xfrm>
            <a:off x="622872" y="2360250"/>
            <a:ext cx="1933553" cy="3179714"/>
          </a:xfrm>
          <a:prstGeom prst="wedgeRectCallout">
            <a:avLst>
              <a:gd name="adj1" fmla="val -20833"/>
              <a:gd name="adj2" fmla="val 62500"/>
            </a:avLst>
          </a:prstGeom>
          <a:solidFill>
            <a:schemeClr val="bg1">
              <a:lumMod val="95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37" name="Shape 1937"/>
          <p:cNvSpPr txBox="1"/>
          <p:nvPr/>
        </p:nvSpPr>
        <p:spPr>
          <a:xfrm>
            <a:off x="669725" y="2452138"/>
            <a:ext cx="1886700" cy="2899119"/>
          </a:xfrm>
          <a:prstGeom prst="rect">
            <a:avLst/>
          </a:prstGeom>
          <a:noFill/>
          <a:ln>
            <a:noFill/>
          </a:ln>
        </p:spPr>
        <p:txBody>
          <a:bodyPr spcFirstLastPara="1" wrap="square" lIns="91425" tIns="91425" rIns="91425" bIns="91425" anchor="t" anchorCtr="0">
            <a:noAutofit/>
          </a:bodyPr>
          <a:lstStyle/>
          <a:p>
            <a:pPr algn="ctr"/>
            <a:r>
              <a:rPr lang="en" sz="1500" b="1" dirty="0">
                <a:latin typeface="Quattrocento Sans"/>
                <a:ea typeface="Quattrocento Sans"/>
                <a:cs typeface="Quattrocento Sans"/>
                <a:sym typeface="Quattrocento Sans"/>
              </a:rPr>
              <a:t>Empathetic Listening:</a:t>
            </a:r>
            <a:endParaRPr sz="1500" b="1" dirty="0">
              <a:latin typeface="Quattrocento Sans"/>
              <a:ea typeface="Quattrocento Sans"/>
              <a:cs typeface="Quattrocento Sans"/>
              <a:sym typeface="Quattrocento Sans"/>
            </a:endParaRPr>
          </a:p>
          <a:p>
            <a:pPr algn="ctr"/>
            <a:r>
              <a:rPr lang="en" sz="1500" i="1" dirty="0">
                <a:latin typeface="Quattrocento Sans"/>
                <a:ea typeface="Quattrocento Sans"/>
                <a:cs typeface="Quattrocento Sans"/>
                <a:sym typeface="Quattrocento Sans"/>
              </a:rPr>
              <a:t>I hear you saying that you are still upset about what happened. Although I am upset too, I want to hear your side of things. Go ahead and tell me what’s on your mind.</a:t>
            </a:r>
            <a:endParaRPr sz="1500" i="1" dirty="0">
              <a:latin typeface="Quattrocento Sans"/>
              <a:ea typeface="Quattrocento Sans"/>
              <a:cs typeface="Quattrocento Sans"/>
              <a:sym typeface="Quattrocento Sans"/>
            </a:endParaRPr>
          </a:p>
        </p:txBody>
      </p:sp>
      <p:sp>
        <p:nvSpPr>
          <p:cNvPr id="1938" name="Shape 1938"/>
          <p:cNvSpPr/>
          <p:nvPr/>
        </p:nvSpPr>
        <p:spPr>
          <a:xfrm>
            <a:off x="1343348" y="1949599"/>
            <a:ext cx="445750" cy="410651"/>
          </a:xfrm>
          <a:prstGeom prst="smileyFace">
            <a:avLst/>
          </a:prstGeom>
          <a:solidFill>
            <a:srgbClr val="92D050"/>
          </a:solidFill>
          <a:ln w="9525" cap="flat" cmpd="sng">
            <a:solidFill>
              <a:srgbClr val="00B050"/>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39" name="Shape 1939"/>
          <p:cNvSpPr/>
          <p:nvPr/>
        </p:nvSpPr>
        <p:spPr>
          <a:xfrm>
            <a:off x="4817925" y="2367487"/>
            <a:ext cx="3242242" cy="3179714"/>
          </a:xfrm>
          <a:prstGeom prst="wedgeRectCallout">
            <a:avLst>
              <a:gd name="adj1" fmla="val -20833"/>
              <a:gd name="adj2" fmla="val 62500"/>
            </a:avLst>
          </a:prstGeom>
          <a:solidFill>
            <a:schemeClr val="bg1">
              <a:lumMod val="95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40" name="Shape 1940"/>
          <p:cNvSpPr/>
          <p:nvPr/>
        </p:nvSpPr>
        <p:spPr>
          <a:xfrm>
            <a:off x="2682861" y="2360249"/>
            <a:ext cx="1947664" cy="3186953"/>
          </a:xfrm>
          <a:prstGeom prst="wedgeRectCallout">
            <a:avLst>
              <a:gd name="adj1" fmla="val -20833"/>
              <a:gd name="adj2" fmla="val 62500"/>
            </a:avLst>
          </a:prstGeom>
          <a:solidFill>
            <a:schemeClr val="bg1">
              <a:lumMod val="95000"/>
            </a:schemeClr>
          </a:solidFill>
          <a:ln w="9525" cap="flat" cmpd="sng">
            <a:solidFill>
              <a:schemeClr val="dk2"/>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42" name="Shape 1942"/>
          <p:cNvSpPr txBox="1"/>
          <p:nvPr/>
        </p:nvSpPr>
        <p:spPr>
          <a:xfrm>
            <a:off x="2743825" y="2452137"/>
            <a:ext cx="1886700" cy="2899120"/>
          </a:xfrm>
          <a:prstGeom prst="rect">
            <a:avLst/>
          </a:prstGeom>
          <a:noFill/>
          <a:ln>
            <a:noFill/>
          </a:ln>
        </p:spPr>
        <p:txBody>
          <a:bodyPr spcFirstLastPara="1" wrap="square" lIns="91425" tIns="91425" rIns="91425" bIns="91425" anchor="t" anchorCtr="0">
            <a:noAutofit/>
          </a:bodyPr>
          <a:lstStyle/>
          <a:p>
            <a:pPr algn="ctr"/>
            <a:r>
              <a:rPr lang="en" b="1" dirty="0">
                <a:latin typeface="Quattrocento Sans"/>
                <a:ea typeface="Quattrocento Sans"/>
                <a:cs typeface="Quattrocento Sans"/>
                <a:sym typeface="Quattrocento Sans"/>
              </a:rPr>
              <a:t>“</a:t>
            </a:r>
            <a:r>
              <a:rPr lang="en-US" b="1" dirty="0">
                <a:latin typeface="Quattrocento Sans"/>
                <a:ea typeface="Quattrocento Sans"/>
                <a:cs typeface="Quattrocento Sans"/>
                <a:sym typeface="Quattrocento Sans"/>
              </a:rPr>
              <a:t>I</a:t>
            </a:r>
            <a:r>
              <a:rPr lang="en" b="1" dirty="0">
                <a:latin typeface="Quattrocento Sans"/>
                <a:ea typeface="Quattrocento Sans"/>
                <a:cs typeface="Quattrocento Sans"/>
                <a:sym typeface="Quattrocento Sans"/>
              </a:rPr>
              <a:t>” statements</a:t>
            </a:r>
            <a:r>
              <a:rPr lang="en" dirty="0">
                <a:latin typeface="Quattrocento Sans"/>
                <a:ea typeface="Quattrocento Sans"/>
                <a:cs typeface="Quattrocento Sans"/>
                <a:sym typeface="Quattrocento Sans"/>
              </a:rPr>
              <a:t>:</a:t>
            </a:r>
            <a:endParaRPr dirty="0">
              <a:latin typeface="Quattrocento Sans"/>
              <a:ea typeface="Quattrocento Sans"/>
              <a:cs typeface="Quattrocento Sans"/>
              <a:sym typeface="Quattrocento Sans"/>
            </a:endParaRPr>
          </a:p>
          <a:p>
            <a:r>
              <a:rPr lang="en" i="1" dirty="0">
                <a:latin typeface="Quattrocento Sans"/>
                <a:ea typeface="Quattrocento Sans"/>
                <a:cs typeface="Quattrocento Sans"/>
                <a:sym typeface="Quattrocento Sans"/>
              </a:rPr>
              <a:t>When I heard you speaking to Kyle in the way you did, I felt frustrated because I value the respect that we’ve built in this classroom</a:t>
            </a:r>
            <a:endParaRPr b="1" dirty="0">
              <a:latin typeface="Quattrocento Sans"/>
              <a:ea typeface="Quattrocento Sans"/>
              <a:cs typeface="Quattrocento Sans"/>
              <a:sym typeface="Quattrocento Sans"/>
            </a:endParaRPr>
          </a:p>
        </p:txBody>
      </p:sp>
      <p:sp>
        <p:nvSpPr>
          <p:cNvPr id="1943" name="Shape 1943"/>
          <p:cNvSpPr/>
          <p:nvPr/>
        </p:nvSpPr>
        <p:spPr>
          <a:xfrm>
            <a:off x="3471000" y="1949599"/>
            <a:ext cx="432325" cy="410651"/>
          </a:xfrm>
          <a:prstGeom prst="smileyFace">
            <a:avLst/>
          </a:prstGeom>
          <a:solidFill>
            <a:srgbClr val="92D050"/>
          </a:solidFill>
          <a:ln w="9525" cap="flat" cmpd="sng">
            <a:solidFill>
              <a:srgbClr val="00B050"/>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44" name="Shape 1944"/>
          <p:cNvSpPr/>
          <p:nvPr/>
        </p:nvSpPr>
        <p:spPr>
          <a:xfrm>
            <a:off x="6202995" y="1949599"/>
            <a:ext cx="472100" cy="410651"/>
          </a:xfrm>
          <a:prstGeom prst="smileyFace">
            <a:avLst/>
          </a:prstGeom>
          <a:solidFill>
            <a:srgbClr val="92D050"/>
          </a:solidFill>
          <a:ln w="9525" cap="flat" cmpd="sng">
            <a:solidFill>
              <a:srgbClr val="00B050"/>
            </a:solidFill>
            <a:prstDash val="solid"/>
            <a:round/>
            <a:headEnd type="none" w="sm" len="sm"/>
            <a:tailEnd type="none" w="sm" len="sm"/>
          </a:ln>
        </p:spPr>
        <p:txBody>
          <a:bodyPr spcFirstLastPara="1" wrap="square" lIns="91425" tIns="91425" rIns="91425" bIns="91425" anchor="ctr" anchorCtr="0">
            <a:noAutofit/>
          </a:bodyPr>
          <a:lstStyle/>
          <a:p>
            <a:endParaRPr/>
          </a:p>
        </p:txBody>
      </p:sp>
      <p:sp>
        <p:nvSpPr>
          <p:cNvPr id="1946" name="Shape 1946"/>
          <p:cNvSpPr txBox="1"/>
          <p:nvPr/>
        </p:nvSpPr>
        <p:spPr>
          <a:xfrm>
            <a:off x="4817925" y="2452137"/>
            <a:ext cx="3137355" cy="2899119"/>
          </a:xfrm>
          <a:prstGeom prst="rect">
            <a:avLst/>
          </a:prstGeom>
          <a:noFill/>
          <a:ln>
            <a:noFill/>
          </a:ln>
        </p:spPr>
        <p:txBody>
          <a:bodyPr spcFirstLastPara="1" wrap="square" lIns="91425" tIns="91425" rIns="91425" bIns="91425" anchor="t" anchorCtr="0">
            <a:noAutofit/>
          </a:bodyPr>
          <a:lstStyle/>
          <a:p>
            <a:pPr algn="ctr"/>
            <a:r>
              <a:rPr lang="en" b="1" dirty="0">
                <a:latin typeface="Quattrocento Sans"/>
                <a:ea typeface="Quattrocento Sans"/>
                <a:cs typeface="Quattrocento Sans"/>
                <a:sym typeface="Quattrocento Sans"/>
              </a:rPr>
              <a:t>Restorative Questions:</a:t>
            </a:r>
            <a:endParaRPr b="1" dirty="0">
              <a:latin typeface="Quattrocento Sans"/>
              <a:ea typeface="Quattrocento Sans"/>
              <a:cs typeface="Quattrocento Sans"/>
              <a:sym typeface="Quattrocento Sans"/>
            </a:endParaRPr>
          </a:p>
          <a:p>
            <a:pPr algn="ctr"/>
            <a:r>
              <a:rPr lang="en" sz="1500" i="1" dirty="0">
                <a:latin typeface="Quattrocento Sans"/>
                <a:ea typeface="Quattrocento Sans"/>
                <a:cs typeface="Quattrocento Sans"/>
                <a:sym typeface="Quattrocento Sans"/>
              </a:rPr>
              <a:t>What happened?</a:t>
            </a:r>
          </a:p>
          <a:p>
            <a:pPr algn="ctr"/>
            <a:endParaRPr lang="en" sz="1200" i="1" dirty="0">
              <a:latin typeface="Quattrocento Sans"/>
              <a:ea typeface="Quattrocento Sans"/>
              <a:cs typeface="Quattrocento Sans"/>
              <a:sym typeface="Quattrocento Sans"/>
            </a:endParaRPr>
          </a:p>
          <a:p>
            <a:pPr algn="ctr"/>
            <a:r>
              <a:rPr lang="en" sz="1500" i="1" dirty="0">
                <a:latin typeface="Quattrocento Sans"/>
                <a:ea typeface="Quattrocento Sans"/>
                <a:cs typeface="Quattrocento Sans"/>
                <a:sym typeface="Quattrocento Sans"/>
              </a:rPr>
              <a:t>What were you thinking and feeling at the time?</a:t>
            </a:r>
          </a:p>
          <a:p>
            <a:pPr algn="ctr"/>
            <a:endParaRPr lang="en" sz="1500" i="1" dirty="0">
              <a:latin typeface="Quattrocento Sans"/>
              <a:ea typeface="Quattrocento Sans"/>
              <a:cs typeface="Quattrocento Sans"/>
              <a:sym typeface="Quattrocento Sans"/>
            </a:endParaRPr>
          </a:p>
          <a:p>
            <a:pPr algn="ctr"/>
            <a:r>
              <a:rPr lang="en" sz="1500" i="1" dirty="0">
                <a:latin typeface="Quattrocento Sans"/>
                <a:ea typeface="Quattrocento Sans"/>
                <a:cs typeface="Quattrocento Sans"/>
                <a:sym typeface="Quattrocento Sans"/>
              </a:rPr>
              <a:t>Who do you think has been affected? How might they be affected?</a:t>
            </a:r>
          </a:p>
          <a:p>
            <a:pPr algn="ctr"/>
            <a:endParaRPr lang="en" sz="1500" i="1" dirty="0">
              <a:latin typeface="Quattrocento Sans"/>
              <a:ea typeface="Quattrocento Sans"/>
              <a:cs typeface="Quattrocento Sans"/>
              <a:sym typeface="Quattrocento Sans"/>
            </a:endParaRPr>
          </a:p>
          <a:p>
            <a:pPr algn="ctr"/>
            <a:r>
              <a:rPr lang="en" sz="1500" i="1" dirty="0">
                <a:latin typeface="Quattrocento Sans"/>
                <a:ea typeface="Quattrocento Sans"/>
                <a:cs typeface="Quattrocento Sans"/>
                <a:sym typeface="Quattrocento Sans"/>
              </a:rPr>
              <a:t>What do you think you need to do to make things right?</a:t>
            </a:r>
          </a:p>
          <a:p>
            <a:endParaRPr sz="1500" i="1" dirty="0">
              <a:latin typeface="Quattrocento Sans"/>
              <a:ea typeface="Quattrocento Sans"/>
              <a:cs typeface="Quattrocento Sans"/>
              <a:sym typeface="Quattrocento Sans"/>
            </a:endParaRPr>
          </a:p>
        </p:txBody>
      </p:sp>
      <p:sp>
        <p:nvSpPr>
          <p:cNvPr id="1947" name="Shape 1947"/>
          <p:cNvSpPr txBox="1"/>
          <p:nvPr/>
        </p:nvSpPr>
        <p:spPr>
          <a:xfrm>
            <a:off x="7095725" y="2973100"/>
            <a:ext cx="1886700" cy="2167200"/>
          </a:xfrm>
          <a:prstGeom prst="rect">
            <a:avLst/>
          </a:prstGeom>
          <a:noFill/>
          <a:ln>
            <a:noFill/>
          </a:ln>
        </p:spPr>
        <p:txBody>
          <a:bodyPr spcFirstLastPara="1" wrap="square" lIns="91425" tIns="91425" rIns="91425" bIns="91425" anchor="t" anchorCtr="0">
            <a:noAutofit/>
          </a:bodyPr>
          <a:lstStyle/>
          <a:p>
            <a:pPr algn="ctr"/>
            <a:endParaRPr b="1" dirty="0">
              <a:latin typeface="Quattrocento Sans"/>
              <a:ea typeface="Quattrocento Sans"/>
              <a:cs typeface="Quattrocento Sans"/>
              <a:sym typeface="Quattrocento Sans"/>
            </a:endParaRPr>
          </a:p>
        </p:txBody>
      </p:sp>
      <p:sp>
        <p:nvSpPr>
          <p:cNvPr id="1948" name="Shape 1948"/>
          <p:cNvSpPr txBox="1">
            <a:spLocks noGrp="1"/>
          </p:cNvSpPr>
          <p:nvPr>
            <p:ph type="title"/>
          </p:nvPr>
        </p:nvSpPr>
        <p:spPr>
          <a:xfrm>
            <a:off x="1381250" y="1454299"/>
            <a:ext cx="3878400" cy="403412"/>
          </a:xfrm>
          <a:prstGeom prst="rect">
            <a:avLst/>
          </a:prstGeom>
        </p:spPr>
        <p:txBody>
          <a:bodyPr spcFirstLastPara="1" vert="horz" wrap="square" lIns="91425" tIns="91425" rIns="91425" bIns="91425" rtlCol="0" anchor="ctr" anchorCtr="0">
            <a:noAutofit/>
          </a:bodyPr>
          <a:lstStyle/>
          <a:p>
            <a:r>
              <a:rPr lang="en" dirty="0" smtClean="0"/>
              <a:t>RESTORATIVE LANGUAGE</a:t>
            </a:r>
            <a:endParaRPr i="1" dirty="0"/>
          </a:p>
        </p:txBody>
      </p:sp>
    </p:spTree>
    <p:extLst>
      <p:ext uri="{BB962C8B-B14F-4D97-AF65-F5344CB8AC3E}">
        <p14:creationId xmlns:p14="http://schemas.microsoft.com/office/powerpoint/2010/main" val="17599647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1937"/>
                                        </p:tgtEl>
                                        <p:attrNameLst>
                                          <p:attrName>style.visibility</p:attrName>
                                        </p:attrNameLst>
                                      </p:cBhvr>
                                      <p:to>
                                        <p:strVal val="visible"/>
                                      </p:to>
                                    </p:set>
                                    <p:animEffect transition="in" filter="wheel(1)">
                                      <p:cBhvr>
                                        <p:cTn id="7" dur="2000"/>
                                        <p:tgtEl>
                                          <p:spTgt spid="1937"/>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1942"/>
                                        </p:tgtEl>
                                        <p:attrNameLst>
                                          <p:attrName>style.visibility</p:attrName>
                                        </p:attrNameLst>
                                      </p:cBhvr>
                                      <p:to>
                                        <p:strVal val="visible"/>
                                      </p:to>
                                    </p:set>
                                    <p:animEffect transition="in" filter="wheel(1)">
                                      <p:cBhvr>
                                        <p:cTn id="12" dur="2000"/>
                                        <p:tgtEl>
                                          <p:spTgt spid="1942"/>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1946"/>
                                        </p:tgtEl>
                                        <p:attrNameLst>
                                          <p:attrName>style.visibility</p:attrName>
                                        </p:attrNameLst>
                                      </p:cBhvr>
                                      <p:to>
                                        <p:strVal val="visible"/>
                                      </p:to>
                                    </p:set>
                                    <p:animEffect transition="in" filter="wheel(1)">
                                      <p:cBhvr>
                                        <p:cTn id="17" dur="2000"/>
                                        <p:tgtEl>
                                          <p:spTgt spid="194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37" grpId="0"/>
      <p:bldP spid="1942" grpId="0"/>
      <p:bldP spid="1946" grpId="0"/>
    </p:bldLst>
  </p:timing>
</p:sld>
</file>

<file path=ppt/theme/_rels/theme2.xml.rels><?xml version="1.0" encoding="UTF-8" standalone="yes"?>
<Relationships xmlns="http://schemas.openxmlformats.org/package/2006/relationships"><Relationship Id="rId1" Type="http://schemas.openxmlformats.org/officeDocument/2006/relationships/image" Target="../media/image3.jpeg"/></Relationships>
</file>

<file path=ppt/theme/_rels/theme3.xml.rels><?xml version="1.0" encoding="UTF-8" standalone="yes"?>
<Relationships xmlns="http://schemas.openxmlformats.org/package/2006/relationships"><Relationship Id="rId1" Type="http://schemas.openxmlformats.org/officeDocument/2006/relationships/image" Target="../media/image3.jpeg"/></Relationships>
</file>

<file path=ppt/theme/theme1.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3.xml><?xml version="1.0" encoding="utf-8"?>
<a:theme xmlns:a="http://schemas.openxmlformats.org/drawingml/2006/main" name="1_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24793</TotalTime>
  <Words>1688</Words>
  <Application>Microsoft Office PowerPoint</Application>
  <PresentationFormat>On-screen Show (4:3)</PresentationFormat>
  <Paragraphs>233</Paragraphs>
  <Slides>22</Slides>
  <Notes>14</Notes>
  <HiddenSlides>0</HiddenSlides>
  <MMClips>0</MMClips>
  <ScaleCrop>false</ScaleCrop>
  <HeadingPairs>
    <vt:vector size="6" baseType="variant">
      <vt:variant>
        <vt:lpstr>Fonts Used</vt:lpstr>
      </vt:variant>
      <vt:variant>
        <vt:i4>14</vt:i4>
      </vt:variant>
      <vt:variant>
        <vt:lpstr>Theme</vt:lpstr>
      </vt:variant>
      <vt:variant>
        <vt:i4>3</vt:i4>
      </vt:variant>
      <vt:variant>
        <vt:lpstr>Slide Titles</vt:lpstr>
      </vt:variant>
      <vt:variant>
        <vt:i4>22</vt:i4>
      </vt:variant>
    </vt:vector>
  </HeadingPairs>
  <TitlesOfParts>
    <vt:vector size="39" baseType="lpstr">
      <vt:lpstr>Arial</vt:lpstr>
      <vt:lpstr>Baskerville Old Face</vt:lpstr>
      <vt:lpstr>Bodoni MT</vt:lpstr>
      <vt:lpstr>Calibri</vt:lpstr>
      <vt:lpstr>Comic Sans MS</vt:lpstr>
      <vt:lpstr>Domestos98-Normal</vt:lpstr>
      <vt:lpstr>Lora</vt:lpstr>
      <vt:lpstr>Quattrocento Sans</vt:lpstr>
      <vt:lpstr>Segoe</vt:lpstr>
      <vt:lpstr>Times New Roman</vt:lpstr>
      <vt:lpstr>Tw Cen MT</vt:lpstr>
      <vt:lpstr>Tw Cen MT Condensed</vt:lpstr>
      <vt:lpstr>Wingdings</vt:lpstr>
      <vt:lpstr>Wingdings 3</vt:lpstr>
      <vt:lpstr>Custom Design</vt:lpstr>
      <vt:lpstr>Integral</vt:lpstr>
      <vt:lpstr>1_Integral</vt:lpstr>
      <vt:lpstr>Restorative Practices</vt:lpstr>
      <vt:lpstr>Everyone has a story</vt:lpstr>
      <vt:lpstr>PowerPoint Presentation</vt:lpstr>
      <vt:lpstr>PowerPoint Presentation</vt:lpstr>
      <vt:lpstr>PowerPoint Presentation</vt:lpstr>
      <vt:lpstr>“TO” vs. “WITH” Social Discipline Window</vt:lpstr>
      <vt:lpstr>PowerPoint Presentation</vt:lpstr>
      <vt:lpstr>Restorative practice continuum</vt:lpstr>
      <vt:lpstr>RESTORATIVE LANGUAGE</vt:lpstr>
      <vt:lpstr>EMPATHETIC LISTENING – “Listen with your eyes, heart, and ears”</vt:lpstr>
      <vt:lpstr>Empathetic listening – “Stand in their shoes”</vt:lpstr>
      <vt:lpstr>Empathetic listening – “Practice mirroring”</vt:lpstr>
      <vt:lpstr>“I” statements</vt:lpstr>
      <vt:lpstr>RESTORATIVE CHAT</vt:lpstr>
      <vt:lpstr>RESTORATIVE CHAT</vt:lpstr>
      <vt:lpstr>Communication stoppers</vt:lpstr>
      <vt:lpstr>Communication pitfalls </vt:lpstr>
      <vt:lpstr>Why We Sit In Circle </vt:lpstr>
      <vt:lpstr>THE CIRCLE PROCESS</vt:lpstr>
      <vt:lpstr>How to use Circles</vt:lpstr>
      <vt:lpstr>Why Restorative Practices in Schools?</vt:lpstr>
      <vt:lpstr>Restorative practice continuum</vt:lpstr>
    </vt:vector>
  </TitlesOfParts>
  <Company>Gallup,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Illinois Related Initiatives</dc:title>
  <dc:creator>Jackson, Valerie</dc:creator>
  <cp:lastModifiedBy>Michael Renn</cp:lastModifiedBy>
  <cp:revision>335</cp:revision>
  <cp:lastPrinted>2017-05-29T22:56:53Z</cp:lastPrinted>
  <dcterms:created xsi:type="dcterms:W3CDTF">2012-04-02T15:04:15Z</dcterms:created>
  <dcterms:modified xsi:type="dcterms:W3CDTF">2018-07-31T22:53:43Z</dcterms:modified>
</cp:coreProperties>
</file>